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7" r:id="rId4"/>
    <p:sldId id="259" r:id="rId5"/>
    <p:sldId id="263" r:id="rId6"/>
    <p:sldId id="261" r:id="rId7"/>
    <p:sldId id="262" r:id="rId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ED0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478" autoAdjust="0"/>
    <p:restoredTop sz="94660"/>
  </p:normalViewPr>
  <p:slideViewPr>
    <p:cSldViewPr snapToGrid="0">
      <p:cViewPr>
        <p:scale>
          <a:sx n="114" d="100"/>
          <a:sy n="114" d="100"/>
        </p:scale>
        <p:origin x="-936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2T08:37:19.17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79 49 8840 0 0,'-1'0'197'0'0,"-5"-1"-123"0"0,1 0 0 0 0,0-1 0 0 0,0 1 0 0 0,0-1 0 0 0,1-1 0 0 0,-1 1 0 0 0,0-1 0 0 0,1 1 0 0 0,-7-7 0 0 0,3 4-35 0 0,2 0-11 0 0,6 5 109 0 0,-1-2 16 0 0,-7-8 1239 0 0,17 19-1798 0 0,1 4-10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2T08:37:23.05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59 50 13248 0 0,'-13'-9'358'0'0,"2"0"0"0"0,-1-1 1 0 0,-10-11-1 0 0,21 21-433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2T09:10:09.73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5 12184 0 0,'-5'-5'632'0'0,"10"14"-2576"0"0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2T09:10:23.22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 21 19607 0 0,'-5'-16'824'0'0,"0"12"-664"0"0,15 8-6359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2T09:10:24.17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33 13 15472 0 0,'-23'-11'660'0'0,"15"9"-508"0"0,6 2 1459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2T09:10:25.73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24 11632 0 0,'0'0'14506'0'0,"1"-1"-15061"0"0,40-13-2485 0 0,-19 6 1488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2T09:16:53.61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15 16439 0 0,'-5'-7'360'0'0,"0"-1"1088"0"0,1 16-4871 0 0,4-1 2623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2T09:16:55.29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61 62 20391 0 0,'-16'-20'408'0'0,"11"14"-280"0"0,1 0 0 0 0,-1 1 0 0 0,0 0 0 0 0,-11-10 0 0 0,8 11-116 0 0,7 3 211 0 0,10 6-1776 0 0,-6-4 1150 0 0,1 1 0 0 0,-1-1 0 0 0,0 0 0 0 0,7 1 0 0 0,-5-1 59 0 0,13 3-1018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2T09:57:12.3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33 1 18831 0 0,'-9'4'416'0'0,"-5"-4"1232"0"0,5-4-1480 0 0,18 4-360 0 0,5 9-48 0 0,-2-1-16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0462C59-D28C-47F9-A1BE-FC63AB4F46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B6BB9582-634B-4D99-909E-AF5C2538B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9C6DB42F-A8BF-4C04-AECA-09554FED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E9FB-2474-4408-B525-237472CC0A2B}" type="datetimeFigureOut">
              <a:rPr lang="de-DE" smtClean="0"/>
              <a:t>27.10.2021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0E56B78D-E3F4-4772-92AD-2FE3D6857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6C66E90A-4CCF-4533-8B35-D845C0405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EC2AF-F67F-421B-8355-4B2F88573A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3730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436245C-F4D5-419E-B40D-9ECA06C49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5F0C3984-1E58-44B6-B0BF-ABBE658F75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070E4019-FEAC-4205-A650-B32FC51A1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E9FB-2474-4408-B525-237472CC0A2B}" type="datetimeFigureOut">
              <a:rPr lang="de-DE" smtClean="0"/>
              <a:t>27.10.2021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4D17F32D-E22D-4A86-A0A4-9D3A9F93B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0D1F8641-50EB-48DC-A1C4-951CDA8B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EC2AF-F67F-421B-8355-4B2F88573A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2152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xmlns="" id="{1EC11EA7-70B5-4A10-B3CF-41EB2607B0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FF277979-9255-4AA3-ADE5-8D49B2DBB0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AE8209F3-A32A-4A58-9182-370B849F2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E9FB-2474-4408-B525-237472CC0A2B}" type="datetimeFigureOut">
              <a:rPr lang="de-DE" smtClean="0"/>
              <a:t>27.10.2021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19286372-C534-42DE-B021-C1D7AB93A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C90C1CDA-6AC4-47F2-B1F3-D8D560105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EC2AF-F67F-421B-8355-4B2F88573A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8471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E7CC2DC-8500-486E-81DD-948EBDE11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4F691643-C161-40CA-8FA2-06CF04A17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B1B152E0-6422-419B-BED0-BF7E0BDD7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E9FB-2474-4408-B525-237472CC0A2B}" type="datetimeFigureOut">
              <a:rPr lang="de-DE" smtClean="0"/>
              <a:t>27.10.2021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6A867BB5-D04F-4B3C-8B8D-89696468F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479EEF77-F290-4D9B-94EB-46B87346A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EC2AF-F67F-421B-8355-4B2F88573A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217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ACED6DB-6CCE-46FD-BCD9-25E0D4D57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51749CB1-7B46-459A-8301-4568E6AEF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53C49B79-715C-4870-A695-2BD3B5D20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E9FB-2474-4408-B525-237472CC0A2B}" type="datetimeFigureOut">
              <a:rPr lang="de-DE" smtClean="0"/>
              <a:t>27.10.2021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45D90309-F766-4B6B-9204-AC5B52E03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81DD8CC9-2FBE-4463-BE54-449A90914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EC2AF-F67F-421B-8355-4B2F88573A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4804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1A28FC0-C08C-4876-AF02-290539AA5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9E515A72-919C-4D94-AC30-ED3CFE8CE2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F32DDF64-4DC5-45B9-AB3C-585654E1B8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8C96B941-C9EA-4C08-A01E-434CAE693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E9FB-2474-4408-B525-237472CC0A2B}" type="datetimeFigureOut">
              <a:rPr lang="de-DE" smtClean="0"/>
              <a:t>27.10.2021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121FC6C6-1118-435A-959B-4A66A09B5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EA9585AE-AD36-4C70-8ED5-ADCC3A291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EC2AF-F67F-421B-8355-4B2F88573A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9053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7E394F1-2465-4241-AB8A-7B5CA348E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DC5303EC-B402-443C-80E8-614D4865F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93F77761-FA0A-4A2A-9BC0-9E7D124CE6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BF77C533-91F4-49E3-A5D7-4543EB4571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1A0D83D7-9E64-4B6D-BC04-8AA3FA0481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9DCFF46D-0CB7-4485-AF7E-1D05CE7D6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E9FB-2474-4408-B525-237472CC0A2B}" type="datetimeFigureOut">
              <a:rPr lang="de-DE" smtClean="0"/>
              <a:t>27.10.2021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35CB7388-6844-42B7-8BC2-A6B5C1FFC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009F499C-200D-434B-B277-F2B37EF63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EC2AF-F67F-421B-8355-4B2F88573A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6315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8DA4155-CFE5-44EE-943F-10330BB04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3C13FAC9-83EB-4245-A06A-5332A237A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E9FB-2474-4408-B525-237472CC0A2B}" type="datetimeFigureOut">
              <a:rPr lang="de-DE" smtClean="0"/>
              <a:t>27.10.2021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1AA98EF6-DC8F-4008-8C0F-0847BDC22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29F92CA9-C7B8-490F-B4EF-8D5682382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EC2AF-F67F-421B-8355-4B2F88573A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8792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3F20125A-CD60-4968-A9DF-BA50B5DFD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E9FB-2474-4408-B525-237472CC0A2B}" type="datetimeFigureOut">
              <a:rPr lang="de-DE" smtClean="0"/>
              <a:t>27.10.2021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9F849CED-63A8-4224-B269-931A786F2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191D3FED-421A-4144-9153-B98CE2F7B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EC2AF-F67F-421B-8355-4B2F88573A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2264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B28CAC1-3F52-40AE-9B63-9E7CBE375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065B836D-BF47-418E-8910-C8D53E305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FEE04481-1010-4550-9D99-DAAF51C4C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B0A412BE-2F75-4432-963D-297A7C0C1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E9FB-2474-4408-B525-237472CC0A2B}" type="datetimeFigureOut">
              <a:rPr lang="de-DE" smtClean="0"/>
              <a:t>27.10.2021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DF22D37C-B1CD-47F4-A98E-E814D3C3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62421B25-396B-47F8-B934-11A8C8C05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EC2AF-F67F-421B-8355-4B2F88573A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8299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13EEC0A-43E9-458B-9801-736B6C03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A677D4B6-3FB8-4903-85E1-B196D1447B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9BFE6935-1FD0-4F8C-ACC4-4899A71600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5DF62E50-1865-4569-AA6A-953EF7556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E9FB-2474-4408-B525-237472CC0A2B}" type="datetimeFigureOut">
              <a:rPr lang="de-DE" smtClean="0"/>
              <a:t>27.10.2021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2C61C764-BB5C-4F5B-8820-620B40BB6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65017412-FA51-48D2-9EBA-21FA95EA5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EC2AF-F67F-421B-8355-4B2F88573A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3353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2A178301-AE6D-4778-A9C3-685946A62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4D0604F1-E881-479B-858A-214E40B202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343D6E78-9854-4FD4-9795-34DB17AA8A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CE9FB-2474-4408-B525-237472CC0A2B}" type="datetimeFigureOut">
              <a:rPr lang="de-DE" smtClean="0"/>
              <a:t>27.10.2021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F02A86A4-B4C6-4034-AA40-756C21700F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7D7BFCC0-24FB-4CED-A142-67BC0D15AF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EC2AF-F67F-421B-8355-4B2F88573A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545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tif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tif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.tiff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0.png"/><Relationship Id="rId18" Type="http://schemas.openxmlformats.org/officeDocument/2006/relationships/customXml" Target="../ink/ink8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.tiff"/><Relationship Id="rId7" Type="http://schemas.openxmlformats.org/officeDocument/2006/relationships/image" Target="../media/image7.png"/><Relationship Id="rId12" Type="http://schemas.openxmlformats.org/officeDocument/2006/relationships/customXml" Target="../ink/ink5.xml"/><Relationship Id="rId17" Type="http://schemas.openxmlformats.org/officeDocument/2006/relationships/image" Target="../media/image12.png"/><Relationship Id="rId2" Type="http://schemas.openxmlformats.org/officeDocument/2006/relationships/video" Target="../media/media4.mp4"/><Relationship Id="rId16" Type="http://schemas.openxmlformats.org/officeDocument/2006/relationships/customXml" Target="../ink/ink7.xml"/><Relationship Id="rId20" Type="http://schemas.openxmlformats.org/officeDocument/2006/relationships/image" Target="../media/image14.png"/><Relationship Id="rId1" Type="http://schemas.microsoft.com/office/2007/relationships/media" Target="../media/media4.mp4"/><Relationship Id="rId6" Type="http://schemas.openxmlformats.org/officeDocument/2006/relationships/customXml" Target="../ink/ink2.xml"/><Relationship Id="rId11" Type="http://schemas.openxmlformats.org/officeDocument/2006/relationships/image" Target="../media/image9.png"/><Relationship Id="rId5" Type="http://schemas.openxmlformats.org/officeDocument/2006/relationships/image" Target="../media/image60.png"/><Relationship Id="rId15" Type="http://schemas.openxmlformats.org/officeDocument/2006/relationships/image" Target="../media/image11.png"/><Relationship Id="rId10" Type="http://schemas.openxmlformats.org/officeDocument/2006/relationships/customXml" Target="../ink/ink4.xml"/><Relationship Id="rId19" Type="http://schemas.openxmlformats.org/officeDocument/2006/relationships/image" Target="../media/image13.png"/><Relationship Id="rId4" Type="http://schemas.openxmlformats.org/officeDocument/2006/relationships/customXml" Target="../ink/ink1.xml"/><Relationship Id="rId9" Type="http://schemas.openxmlformats.org/officeDocument/2006/relationships/image" Target="../media/image8.png"/><Relationship Id="rId14" Type="http://schemas.openxmlformats.org/officeDocument/2006/relationships/customXml" Target="../ink/ink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tiff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customXml" Target="../ink/ink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A5590707-BF35-49A1-849A-8B5F37B758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4" t="18919" r="47042" b="19577"/>
          <a:stretch/>
        </p:blipFill>
        <p:spPr>
          <a:xfrm>
            <a:off x="9769453" y="1122363"/>
            <a:ext cx="2347783" cy="38563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E2F597D0-95A6-4549-AF0D-A9E5D106CA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latin typeface="Aharoni" panose="02010803020104030203" pitchFamily="2" charset="-79"/>
                <a:cs typeface="Aharoni" panose="02010803020104030203" pitchFamily="2" charset="-79"/>
              </a:rPr>
              <a:t>Autodesk </a:t>
            </a:r>
            <a:r>
              <a:rPr lang="de-DE" dirty="0" err="1">
                <a:latin typeface="Aharoni" panose="02010803020104030203" pitchFamily="2" charset="-79"/>
                <a:cs typeface="Aharoni" panose="02010803020104030203" pitchFamily="2" charset="-79"/>
              </a:rPr>
              <a:t>Sketchbook</a:t>
            </a:r>
            <a:r>
              <a:rPr lang="de-DE" dirty="0">
                <a:latin typeface="Aharoni" panose="02010803020104030203" pitchFamily="2" charset="-79"/>
                <a:cs typeface="Aharoni" panose="02010803020104030203" pitchFamily="2" charset="-79"/>
              </a:rPr>
              <a:t> App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582D111F-DCF0-4B47-9FE6-F9A980881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12255"/>
            <a:ext cx="9144000" cy="1655762"/>
          </a:xfrm>
        </p:spPr>
        <p:txBody>
          <a:bodyPr/>
          <a:lstStyle/>
          <a:p>
            <a:r>
              <a:rPr lang="de-DE" dirty="0">
                <a:latin typeface="Aharoni" panose="02010803020104030203" pitchFamily="2" charset="-79"/>
                <a:cs typeface="Aharoni" panose="02010803020104030203" pitchFamily="2" charset="-79"/>
              </a:rPr>
              <a:t>Übersicht und Tutorials</a:t>
            </a:r>
          </a:p>
        </p:txBody>
      </p:sp>
    </p:spTree>
    <p:extLst>
      <p:ext uri="{BB962C8B-B14F-4D97-AF65-F5344CB8AC3E}">
        <p14:creationId xmlns:p14="http://schemas.microsoft.com/office/powerpoint/2010/main" val="145220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4559B59C-D21E-4D52-9D4E-8627A2FA0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603" y="1241599"/>
            <a:ext cx="6749969" cy="4297480"/>
          </a:xfrm>
          <a:prstGeom prst="rect">
            <a:avLst/>
          </a:prstGeom>
        </p:spPr>
      </p:pic>
      <p:sp>
        <p:nvSpPr>
          <p:cNvPr id="11" name="Träne 10">
            <a:extLst>
              <a:ext uri="{FF2B5EF4-FFF2-40B4-BE49-F238E27FC236}">
                <a16:creationId xmlns:a16="http://schemas.microsoft.com/office/drawing/2014/main" xmlns="" id="{08487545-A12B-4CBF-B788-003DA382D455}"/>
              </a:ext>
            </a:extLst>
          </p:cNvPr>
          <p:cNvSpPr/>
          <p:nvPr/>
        </p:nvSpPr>
        <p:spPr>
          <a:xfrm rot="13617035">
            <a:off x="2960303" y="2514895"/>
            <a:ext cx="2078712" cy="1997422"/>
          </a:xfrm>
          <a:prstGeom prst="teardrop">
            <a:avLst>
              <a:gd name="adj" fmla="val 116387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xmlns="" id="{5171F4A5-41D5-4546-B0CC-1B37200EA4A1}"/>
              </a:ext>
            </a:extLst>
          </p:cNvPr>
          <p:cNvSpPr txBox="1"/>
          <p:nvPr/>
        </p:nvSpPr>
        <p:spPr>
          <a:xfrm>
            <a:off x="333512" y="3223790"/>
            <a:ext cx="212503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haroni" panose="02010803020104030203" pitchFamily="2" charset="-79"/>
                <a:cs typeface="Aharoni" panose="02010803020104030203" pitchFamily="2" charset="-79"/>
              </a:rPr>
              <a:t>Pinselbibliothek</a:t>
            </a:r>
          </a:p>
          <a:p>
            <a:r>
              <a:rPr lang="de-DE" sz="900" dirty="0">
                <a:latin typeface="Aharoni" panose="02010803020104030203" pitchFamily="2" charset="-79"/>
                <a:cs typeface="Aharoni" panose="02010803020104030203" pitchFamily="2" charset="-79"/>
              </a:rPr>
              <a:t>Pinsel können von hier in die Pinselpalette eingefügt werden, Ganze Pinselsätze, die aus dem Internet heruntergeladen werden können, erscheinen hier.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xmlns="" id="{276B0C3E-8086-4879-8C9B-C9A8996261C8}"/>
              </a:ext>
            </a:extLst>
          </p:cNvPr>
          <p:cNvSpPr txBox="1"/>
          <p:nvPr/>
        </p:nvSpPr>
        <p:spPr>
          <a:xfrm>
            <a:off x="333796" y="646980"/>
            <a:ext cx="2259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haroni" panose="02010803020104030203" pitchFamily="2" charset="-79"/>
                <a:cs typeface="Aharoni" panose="02010803020104030203" pitchFamily="2" charset="-79"/>
              </a:rPr>
              <a:t>Pinselpalette</a:t>
            </a:r>
          </a:p>
          <a:p>
            <a:r>
              <a:rPr lang="de-DE" sz="900" dirty="0">
                <a:latin typeface="Aharoni" panose="02010803020104030203" pitchFamily="2" charset="-79"/>
                <a:cs typeface="Aharoni" panose="02010803020104030203" pitchFamily="2" charset="-79"/>
              </a:rPr>
              <a:t>Ansicht, der aus der Pinselbibliothek ausgewählten Pinsel, Stifte, Kreiden usw.. Die Palette lässt sich für jedes Vorhaben individuell bestücken.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xmlns="" id="{76BAC74F-A2E8-4422-99A3-983E1AEDA48F}"/>
              </a:ext>
            </a:extLst>
          </p:cNvPr>
          <p:cNvSpPr txBox="1"/>
          <p:nvPr/>
        </p:nvSpPr>
        <p:spPr>
          <a:xfrm>
            <a:off x="9839703" y="923979"/>
            <a:ext cx="2172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haroni" panose="02010803020104030203" pitchFamily="2" charset="-79"/>
                <a:cs typeface="Aharoni" panose="02010803020104030203" pitchFamily="2" charset="-79"/>
              </a:rPr>
              <a:t>Layer-Editor</a:t>
            </a:r>
          </a:p>
          <a:p>
            <a:r>
              <a:rPr lang="de-DE" sz="900" dirty="0">
                <a:latin typeface="Aharoni" panose="02010803020104030203" pitchFamily="2" charset="-79"/>
                <a:cs typeface="Aharoni" panose="02010803020104030203" pitchFamily="2" charset="-79"/>
              </a:rPr>
              <a:t>Übersicht über die vorhandenen Ebenen des Zeichenprojektes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xmlns="" id="{9EDA7D45-B176-4A0C-BBA0-0267EBDD824E}"/>
              </a:ext>
            </a:extLst>
          </p:cNvPr>
          <p:cNvSpPr txBox="1"/>
          <p:nvPr/>
        </p:nvSpPr>
        <p:spPr>
          <a:xfrm>
            <a:off x="3770094" y="181157"/>
            <a:ext cx="4011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haroni" panose="02010803020104030203" pitchFamily="2" charset="-79"/>
                <a:cs typeface="Aharoni" panose="02010803020104030203" pitchFamily="2" charset="-79"/>
              </a:rPr>
              <a:t>Werkzeugkasten</a:t>
            </a:r>
          </a:p>
          <a:p>
            <a:r>
              <a:rPr lang="de-DE" sz="900" dirty="0">
                <a:latin typeface="Aharoni" panose="02010803020104030203" pitchFamily="2" charset="-79"/>
                <a:cs typeface="Aharoni" panose="02010803020104030203" pitchFamily="2" charset="-79"/>
              </a:rPr>
              <a:t>Übersicht</a:t>
            </a:r>
            <a:r>
              <a:rPr lang="de-DE" sz="1000" dirty="0">
                <a:latin typeface="Aharoni" panose="02010803020104030203" pitchFamily="2" charset="-79"/>
                <a:cs typeface="Aharoni" panose="02010803020104030203" pitchFamily="2" charset="-79"/>
              </a:rPr>
              <a:t> über verschiedene Zeichenwerkzeuge und Hilfsmittel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xmlns="" id="{1450EBD7-45F9-4E44-AE50-EA5BAF31216F}"/>
              </a:ext>
            </a:extLst>
          </p:cNvPr>
          <p:cNvSpPr txBox="1"/>
          <p:nvPr/>
        </p:nvSpPr>
        <p:spPr>
          <a:xfrm>
            <a:off x="10296052" y="2933790"/>
            <a:ext cx="17160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haroni" panose="02010803020104030203" pitchFamily="2" charset="-79"/>
                <a:cs typeface="Aharoni" panose="02010803020104030203" pitchFamily="2" charset="-79"/>
              </a:rPr>
              <a:t>Farbeditor</a:t>
            </a:r>
          </a:p>
          <a:p>
            <a:r>
              <a:rPr lang="de-DE" sz="900" dirty="0">
                <a:latin typeface="Aharoni" panose="02010803020104030203" pitchFamily="2" charset="-79"/>
                <a:cs typeface="Aharoni" panose="02010803020104030203" pitchFamily="2" charset="-79"/>
              </a:rPr>
              <a:t>Auswahlmöglichkeit für Farben mit Schnellwahlpalette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xmlns="" id="{0FC74E8F-889A-48BC-BF3C-6FD20D8FCACC}"/>
              </a:ext>
            </a:extLst>
          </p:cNvPr>
          <p:cNvSpPr txBox="1"/>
          <p:nvPr/>
        </p:nvSpPr>
        <p:spPr>
          <a:xfrm>
            <a:off x="8565209" y="5617980"/>
            <a:ext cx="202811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haroni" panose="02010803020104030203" pitchFamily="2" charset="-79"/>
                <a:cs typeface="Aharoni" panose="02010803020104030203" pitchFamily="2" charset="-79"/>
              </a:rPr>
              <a:t>COPIC-Bibliothek</a:t>
            </a:r>
          </a:p>
          <a:p>
            <a:r>
              <a:rPr lang="de-DE" sz="900" dirty="0">
                <a:latin typeface="Aharoni" panose="02010803020104030203" pitchFamily="2" charset="-79"/>
                <a:cs typeface="Aharoni" panose="02010803020104030203" pitchFamily="2" charset="-79"/>
              </a:rPr>
              <a:t>Farbbibliothek der COPIC-Marker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xmlns="" id="{45A60DD2-D176-497B-BCB9-259610C697BA}"/>
              </a:ext>
            </a:extLst>
          </p:cNvPr>
          <p:cNvSpPr txBox="1"/>
          <p:nvPr/>
        </p:nvSpPr>
        <p:spPr>
          <a:xfrm>
            <a:off x="3999659" y="5840275"/>
            <a:ext cx="1849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haroni" panose="02010803020104030203" pitchFamily="2" charset="-79"/>
                <a:cs typeface="Aharoni" panose="02010803020104030203" pitchFamily="2" charset="-79"/>
              </a:rPr>
              <a:t>Pinsellupe</a:t>
            </a:r>
          </a:p>
          <a:p>
            <a:r>
              <a:rPr lang="de-DE" sz="900" dirty="0">
                <a:latin typeface="Aharoni" panose="02010803020104030203" pitchFamily="2" charset="-79"/>
                <a:cs typeface="Aharoni" panose="02010803020104030203" pitchFamily="2" charset="-79"/>
              </a:rPr>
              <a:t>Schnelleinstellungsmöglichkeit für Pinselgröße und Opazität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xmlns="" id="{31E0E140-C514-4D1A-BC57-6E06DABF35EA}"/>
              </a:ext>
            </a:extLst>
          </p:cNvPr>
          <p:cNvSpPr txBox="1"/>
          <p:nvPr/>
        </p:nvSpPr>
        <p:spPr>
          <a:xfrm>
            <a:off x="6284388" y="5827216"/>
            <a:ext cx="18946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Aharoni" panose="02010803020104030203" pitchFamily="2" charset="-79"/>
                <a:cs typeface="Aharoni" panose="02010803020104030203" pitchFamily="2" charset="-79"/>
              </a:rPr>
              <a:t>Farblupe</a:t>
            </a:r>
            <a:endParaRPr lang="de-DE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de-DE" sz="900" dirty="0">
                <a:latin typeface="Aharoni" panose="02010803020104030203" pitchFamily="2" charset="-79"/>
                <a:cs typeface="Aharoni" panose="02010803020104030203" pitchFamily="2" charset="-79"/>
              </a:rPr>
              <a:t>Schnelleinstellungsmöglichkeit für Farbauswahl, Sättigung und Luminanz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xmlns="" id="{8AD68377-F706-4F59-8766-B3B86397D4BB}"/>
              </a:ext>
            </a:extLst>
          </p:cNvPr>
          <p:cNvSpPr txBox="1"/>
          <p:nvPr/>
        </p:nvSpPr>
        <p:spPr>
          <a:xfrm>
            <a:off x="333512" y="5377273"/>
            <a:ext cx="253947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latin typeface="Aharoni" panose="02010803020104030203" pitchFamily="2" charset="-79"/>
                <a:cs typeface="Aharoni" panose="02010803020104030203" pitchFamily="2" charset="-79"/>
              </a:rPr>
              <a:t>Utensilienbereich</a:t>
            </a:r>
            <a:endParaRPr lang="de-DE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de-DE" sz="900" dirty="0">
                <a:latin typeface="Aharoni" panose="02010803020104030203" pitchFamily="2" charset="-79"/>
                <a:cs typeface="Aharoni" panose="02010803020104030203" pitchFamily="2" charset="-79"/>
              </a:rPr>
              <a:t>Individualisierbarer Schnellauswahlbereich</a:t>
            </a:r>
          </a:p>
        </p:txBody>
      </p:sp>
      <p:sp>
        <p:nvSpPr>
          <p:cNvPr id="31" name="Träne 30">
            <a:extLst>
              <a:ext uri="{FF2B5EF4-FFF2-40B4-BE49-F238E27FC236}">
                <a16:creationId xmlns:a16="http://schemas.microsoft.com/office/drawing/2014/main" xmlns="" id="{662AD90B-8F49-4E9B-8CDD-D53826B521D9}"/>
              </a:ext>
            </a:extLst>
          </p:cNvPr>
          <p:cNvSpPr/>
          <p:nvPr/>
        </p:nvSpPr>
        <p:spPr>
          <a:xfrm rot="11285212">
            <a:off x="2570149" y="4687339"/>
            <a:ext cx="1296221" cy="997474"/>
          </a:xfrm>
          <a:prstGeom prst="teardrop">
            <a:avLst>
              <a:gd name="adj" fmla="val 98867"/>
            </a:avLst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räne 31">
            <a:extLst>
              <a:ext uri="{FF2B5EF4-FFF2-40B4-BE49-F238E27FC236}">
                <a16:creationId xmlns:a16="http://schemas.microsoft.com/office/drawing/2014/main" xmlns="" id="{385DFC77-78F5-4126-A06A-03ED3CECFFE1}"/>
              </a:ext>
            </a:extLst>
          </p:cNvPr>
          <p:cNvSpPr/>
          <p:nvPr/>
        </p:nvSpPr>
        <p:spPr>
          <a:xfrm rot="16033200">
            <a:off x="4924967" y="506009"/>
            <a:ext cx="1536104" cy="2100320"/>
          </a:xfrm>
          <a:prstGeom prst="teardrop">
            <a:avLst>
              <a:gd name="adj" fmla="val 113650"/>
            </a:avLst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ED7D31"/>
              </a:solidFill>
            </a:endParaRPr>
          </a:p>
        </p:txBody>
      </p:sp>
      <p:sp>
        <p:nvSpPr>
          <p:cNvPr id="33" name="Träne 32">
            <a:extLst>
              <a:ext uri="{FF2B5EF4-FFF2-40B4-BE49-F238E27FC236}">
                <a16:creationId xmlns:a16="http://schemas.microsoft.com/office/drawing/2014/main" xmlns="" id="{21C318B9-E6A9-4626-8476-A07522E092F3}"/>
              </a:ext>
            </a:extLst>
          </p:cNvPr>
          <p:cNvSpPr/>
          <p:nvPr/>
        </p:nvSpPr>
        <p:spPr>
          <a:xfrm rot="15253959">
            <a:off x="2233870" y="1632544"/>
            <a:ext cx="1175615" cy="1136597"/>
          </a:xfrm>
          <a:prstGeom prst="teardrop">
            <a:avLst>
              <a:gd name="adj" fmla="val 130137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räne 33">
            <a:extLst>
              <a:ext uri="{FF2B5EF4-FFF2-40B4-BE49-F238E27FC236}">
                <a16:creationId xmlns:a16="http://schemas.microsoft.com/office/drawing/2014/main" xmlns="" id="{0B3C0573-E92C-4C79-AEB2-37C8090D6041}"/>
              </a:ext>
            </a:extLst>
          </p:cNvPr>
          <p:cNvSpPr/>
          <p:nvPr/>
        </p:nvSpPr>
        <p:spPr>
          <a:xfrm rot="489136">
            <a:off x="8182293" y="1370710"/>
            <a:ext cx="1181040" cy="1254720"/>
          </a:xfrm>
          <a:prstGeom prst="teardrop">
            <a:avLst>
              <a:gd name="adj" fmla="val 130137"/>
            </a:avLst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Träne 34">
            <a:extLst>
              <a:ext uri="{FF2B5EF4-FFF2-40B4-BE49-F238E27FC236}">
                <a16:creationId xmlns:a16="http://schemas.microsoft.com/office/drawing/2014/main" xmlns="" id="{3CCEC189-9DF4-4D79-B0A9-240F3175B6B4}"/>
              </a:ext>
            </a:extLst>
          </p:cNvPr>
          <p:cNvSpPr/>
          <p:nvPr/>
        </p:nvSpPr>
        <p:spPr>
          <a:xfrm rot="2305981">
            <a:off x="8225512" y="2644160"/>
            <a:ext cx="1384161" cy="1420624"/>
          </a:xfrm>
          <a:prstGeom prst="teardrop">
            <a:avLst>
              <a:gd name="adj" fmla="val 130137"/>
            </a:avLst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räne 35">
            <a:extLst>
              <a:ext uri="{FF2B5EF4-FFF2-40B4-BE49-F238E27FC236}">
                <a16:creationId xmlns:a16="http://schemas.microsoft.com/office/drawing/2014/main" xmlns="" id="{E0B13B55-531D-4295-B728-7DD93E3C07A8}"/>
              </a:ext>
            </a:extLst>
          </p:cNvPr>
          <p:cNvSpPr/>
          <p:nvPr/>
        </p:nvSpPr>
        <p:spPr>
          <a:xfrm rot="6147049">
            <a:off x="6788516" y="3105159"/>
            <a:ext cx="1444279" cy="1165666"/>
          </a:xfrm>
          <a:prstGeom prst="teardrop">
            <a:avLst>
              <a:gd name="adj" fmla="val 200000"/>
            </a:avLst>
          </a:prstGeom>
          <a:noFill/>
          <a:ln w="57150">
            <a:solidFill>
              <a:srgbClr val="ED01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xmlns="" id="{6551D852-B05B-476A-A037-08705346BFDD}"/>
              </a:ext>
            </a:extLst>
          </p:cNvPr>
          <p:cNvSpPr/>
          <p:nvPr/>
        </p:nvSpPr>
        <p:spPr>
          <a:xfrm>
            <a:off x="5406166" y="2611533"/>
            <a:ext cx="708706" cy="691589"/>
          </a:xfrm>
          <a:prstGeom prst="ellipse">
            <a:avLst/>
          </a:pr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xmlns="" id="{E4BE6071-B57D-479D-B340-20B51A594CD6}"/>
              </a:ext>
            </a:extLst>
          </p:cNvPr>
          <p:cNvSpPr/>
          <p:nvPr/>
        </p:nvSpPr>
        <p:spPr>
          <a:xfrm>
            <a:off x="6131379" y="2610341"/>
            <a:ext cx="708706" cy="691589"/>
          </a:xfrm>
          <a:prstGeom prst="ellipse">
            <a:avLst/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xmlns="" id="{B9FE5756-B05C-4969-8499-23BDF3751D0C}"/>
              </a:ext>
            </a:extLst>
          </p:cNvPr>
          <p:cNvCxnSpPr>
            <a:cxnSpLocks/>
            <a:stCxn id="21" idx="4"/>
            <a:endCxn id="28" idx="0"/>
          </p:cNvCxnSpPr>
          <p:nvPr/>
        </p:nvCxnSpPr>
        <p:spPr>
          <a:xfrm flipH="1">
            <a:off x="4924446" y="3303122"/>
            <a:ext cx="836073" cy="2537153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xmlns="" id="{D5AEB06F-E582-482D-9A11-4409640C7953}"/>
              </a:ext>
            </a:extLst>
          </p:cNvPr>
          <p:cNvCxnSpPr>
            <a:cxnSpLocks/>
            <a:stCxn id="37" idx="4"/>
            <a:endCxn id="29" idx="0"/>
          </p:cNvCxnSpPr>
          <p:nvPr/>
        </p:nvCxnSpPr>
        <p:spPr>
          <a:xfrm>
            <a:off x="6485732" y="3301930"/>
            <a:ext cx="745975" cy="2525286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8" name="Grafik 37">
            <a:extLst>
              <a:ext uri="{FF2B5EF4-FFF2-40B4-BE49-F238E27FC236}">
                <a16:creationId xmlns:a16="http://schemas.microsoft.com/office/drawing/2014/main" xmlns="" id="{1C6215AE-4F1D-4B95-A428-961A17FB1E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4" t="18919" r="47042" b="19577"/>
          <a:stretch/>
        </p:blipFill>
        <p:spPr>
          <a:xfrm>
            <a:off x="11541211" y="35874"/>
            <a:ext cx="650789" cy="106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2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21" grpId="0" animBg="1"/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schirmaufzeichnung 6">
            <a:hlinkClick r:id="" action="ppaction://media"/>
            <a:extLst>
              <a:ext uri="{FF2B5EF4-FFF2-40B4-BE49-F238E27FC236}">
                <a16:creationId xmlns:a16="http://schemas.microsoft.com/office/drawing/2014/main" xmlns="" id="{F84B002A-DC08-43F6-BB57-52EABAEB33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8674" y="689155"/>
            <a:ext cx="8594651" cy="572976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46E80EBD-A3B9-40A0-88B6-6ABA88B61C3E}"/>
              </a:ext>
            </a:extLst>
          </p:cNvPr>
          <p:cNvSpPr txBox="1"/>
          <p:nvPr/>
        </p:nvSpPr>
        <p:spPr>
          <a:xfrm>
            <a:off x="2780641" y="165935"/>
            <a:ext cx="4273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Aharoni" panose="02010803020104030203" pitchFamily="2" charset="-79"/>
                <a:cs typeface="Aharoni" panose="02010803020104030203" pitchFamily="2" charset="-79"/>
              </a:rPr>
              <a:t>Pinselpalette und Pinselbibliothek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582A8C1A-6077-4417-9F2A-86070ADB5C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4" t="18919" r="47042" b="19577"/>
          <a:stretch/>
        </p:blipFill>
        <p:spPr>
          <a:xfrm>
            <a:off x="11541211" y="35874"/>
            <a:ext cx="650789" cy="106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0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100000">
              <a:srgbClr val="0070C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schirmaufzeichnung 1">
            <a:hlinkClick r:id="" action="ppaction://media"/>
            <a:extLst>
              <a:ext uri="{FF2B5EF4-FFF2-40B4-BE49-F238E27FC236}">
                <a16:creationId xmlns:a16="http://schemas.microsoft.com/office/drawing/2014/main" xmlns="" id="{18E042D0-8DC0-40C2-B752-B3970508E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8516" y="688462"/>
            <a:ext cx="8654967" cy="576997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CAA17BC3-A039-463D-88EF-A158D1A6E0F8}"/>
              </a:ext>
            </a:extLst>
          </p:cNvPr>
          <p:cNvSpPr txBox="1"/>
          <p:nvPr/>
        </p:nvSpPr>
        <p:spPr>
          <a:xfrm>
            <a:off x="3966249" y="137950"/>
            <a:ext cx="3095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latin typeface="Aharoni" panose="02010803020104030203" pitchFamily="2" charset="-79"/>
                <a:cs typeface="Aharoni" panose="02010803020104030203" pitchFamily="2" charset="-79"/>
              </a:rPr>
              <a:t>Farblupe</a:t>
            </a:r>
            <a:r>
              <a:rPr lang="de-DE" sz="2000" dirty="0">
                <a:latin typeface="Aharoni" panose="02010803020104030203" pitchFamily="2" charset="-79"/>
                <a:cs typeface="Aharoni" panose="02010803020104030203" pitchFamily="2" charset="-79"/>
              </a:rPr>
              <a:t> und Pinsellupe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4E46CEA2-B567-4233-BD40-F0FB0CA34B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4" t="18919" r="47042" b="19577"/>
          <a:stretch/>
        </p:blipFill>
        <p:spPr>
          <a:xfrm>
            <a:off x="11541211" y="35874"/>
            <a:ext cx="650789" cy="106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D7D31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schirmaufzeichnung 4">
            <a:hlinkClick r:id="" action="ppaction://media"/>
            <a:extLst>
              <a:ext uri="{FF2B5EF4-FFF2-40B4-BE49-F238E27FC236}">
                <a16:creationId xmlns:a16="http://schemas.microsoft.com/office/drawing/2014/main" xmlns="" id="{72A87B2F-1174-449D-844A-A8D16C91C4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2406" y="590107"/>
            <a:ext cx="9023230" cy="601548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340E9A65-1D36-4FF9-A432-8EC07A9D507E}"/>
              </a:ext>
            </a:extLst>
          </p:cNvPr>
          <p:cNvSpPr txBox="1"/>
          <p:nvPr/>
        </p:nvSpPr>
        <p:spPr>
          <a:xfrm>
            <a:off x="1532625" y="102881"/>
            <a:ext cx="96443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>
                <a:latin typeface="Aharoni" panose="02010803020104030203" pitchFamily="2" charset="-79"/>
                <a:cs typeface="Aharoni" panose="02010803020104030203" pitchFamily="2" charset="-79"/>
              </a:rPr>
              <a:t>Gerade Linien zeichnen mit Hilfe von Werkzeugen aus dem Werkzeugkasten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C0F9D02F-A16F-4195-9806-822F5B08D3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4" t="18919" r="47042" b="19577"/>
          <a:stretch/>
        </p:blipFill>
        <p:spPr>
          <a:xfrm>
            <a:off x="11541211" y="35874"/>
            <a:ext cx="650789" cy="106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0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030A0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Freihand 1">
                <a:extLst>
                  <a:ext uri="{FF2B5EF4-FFF2-40B4-BE49-F238E27FC236}">
                    <a16:creationId xmlns:a16="http://schemas.microsoft.com/office/drawing/2014/main" xmlns="" id="{ED4F4C00-E246-4782-A84A-3FA1460E7F41}"/>
                  </a:ext>
                </a:extLst>
              </p14:cNvPr>
              <p14:cNvContentPartPr/>
              <p14:nvPr/>
            </p14:nvContentPartPr>
            <p14:xfrm>
              <a:off x="3663865" y="1670683"/>
              <a:ext cx="28800" cy="18000"/>
            </p14:xfrm>
          </p:contentPart>
        </mc:Choice>
        <mc:Fallback xmlns="">
          <p:pic>
            <p:nvPicPr>
              <p:cNvPr id="2" name="Freihand 1">
                <a:extLst>
                  <a:ext uri="{FF2B5EF4-FFF2-40B4-BE49-F238E27FC236}">
                    <a16:creationId xmlns:a16="http://schemas.microsoft.com/office/drawing/2014/main" id="{ED4F4C00-E246-4782-A84A-3FA1460E7F4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59545" y="1666363"/>
                <a:ext cx="3744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xmlns="" id="{FF535EBA-EFF1-4689-8D76-BE0AE1A9E879}"/>
                  </a:ext>
                </a:extLst>
              </p14:cNvPr>
              <p14:cNvContentPartPr/>
              <p14:nvPr/>
            </p14:nvContentPartPr>
            <p14:xfrm>
              <a:off x="1188339" y="1467372"/>
              <a:ext cx="21240" cy="1800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FF535EBA-EFF1-4689-8D76-BE0AE1A9E87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84019" y="1463052"/>
                <a:ext cx="2988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xmlns="" id="{B9536527-8A81-44F6-B329-C32ABE1BF9BE}"/>
                  </a:ext>
                </a:extLst>
              </p14:cNvPr>
              <p14:cNvContentPartPr/>
              <p14:nvPr/>
            </p14:nvContentPartPr>
            <p14:xfrm>
              <a:off x="8038419" y="3201492"/>
              <a:ext cx="2160" cy="360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B9536527-8A81-44F6-B329-C32ABE1BF9B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34099" y="3197172"/>
                <a:ext cx="10800" cy="1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xmlns="" id="{2BD778D1-0951-4C42-A42A-C4C33B7BE6B5}"/>
                  </a:ext>
                </a:extLst>
              </p14:cNvPr>
              <p14:cNvContentPartPr/>
              <p14:nvPr/>
            </p14:nvContentPartPr>
            <p14:xfrm>
              <a:off x="8298339" y="3694692"/>
              <a:ext cx="3600" cy="756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2BD778D1-0951-4C42-A42A-C4C33B7BE6B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294019" y="3690372"/>
                <a:ext cx="12240" cy="1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xmlns="" id="{763DEF0C-0572-472C-BA82-92EF42FE5636}"/>
                  </a:ext>
                </a:extLst>
              </p14:cNvPr>
              <p14:cNvContentPartPr/>
              <p14:nvPr/>
            </p14:nvContentPartPr>
            <p14:xfrm>
              <a:off x="8543139" y="4583892"/>
              <a:ext cx="11880" cy="468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763DEF0C-0572-472C-BA82-92EF42FE563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538819" y="4579572"/>
                <a:ext cx="20520" cy="1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xmlns="" id="{BE480005-1360-41B4-B13A-E0853554B777}"/>
                  </a:ext>
                </a:extLst>
              </p14:cNvPr>
              <p14:cNvContentPartPr/>
              <p14:nvPr/>
            </p14:nvContentPartPr>
            <p14:xfrm>
              <a:off x="8593899" y="4829052"/>
              <a:ext cx="23400" cy="864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BE480005-1360-41B4-B13A-E0853554B77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589579" y="4824732"/>
                <a:ext cx="32040" cy="1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xmlns="" id="{02D1416D-628C-407B-A331-DCD2DF3E720C}"/>
                  </a:ext>
                </a:extLst>
              </p14:cNvPr>
              <p14:cNvContentPartPr/>
              <p14:nvPr/>
            </p14:nvContentPartPr>
            <p14:xfrm>
              <a:off x="7995939" y="4146132"/>
              <a:ext cx="5400" cy="5760"/>
            </p14:xfrm>
          </p:contentPart>
        </mc:Choice>
        <mc:Fallback xmlns=""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02D1416D-628C-407B-A331-DCD2DF3E720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991619" y="4141812"/>
                <a:ext cx="14040" cy="1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xmlns="" id="{3B58B056-733A-40B2-918D-59C2CF657E65}"/>
                  </a:ext>
                </a:extLst>
              </p14:cNvPr>
              <p14:cNvContentPartPr/>
              <p14:nvPr/>
            </p14:nvContentPartPr>
            <p14:xfrm>
              <a:off x="8227419" y="4734012"/>
              <a:ext cx="21960" cy="22320"/>
            </p14:xfrm>
          </p:contentPart>
        </mc:Choice>
        <mc:Fallback xmlns=""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3B58B056-733A-40B2-918D-59C2CF657E6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223099" y="4729692"/>
                <a:ext cx="30600" cy="3096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Bildschirmaufzeichnung 12">
            <a:hlinkClick r:id="" action="ppaction://media"/>
            <a:extLst>
              <a:ext uri="{FF2B5EF4-FFF2-40B4-BE49-F238E27FC236}">
                <a16:creationId xmlns:a16="http://schemas.microsoft.com/office/drawing/2014/main" xmlns="" id="{F90A3BB2-61F9-4B99-A7A5-FB1DC3C948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631092" y="649334"/>
            <a:ext cx="9006809" cy="6004539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xmlns="" id="{608ADE44-B915-42F5-A35C-163FBDE8F7C7}"/>
              </a:ext>
            </a:extLst>
          </p:cNvPr>
          <p:cNvSpPr txBox="1"/>
          <p:nvPr/>
        </p:nvSpPr>
        <p:spPr>
          <a:xfrm>
            <a:off x="2633619" y="204127"/>
            <a:ext cx="68038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>
                <a:latin typeface="Aharoni" panose="02010803020104030203" pitchFamily="2" charset="-79"/>
                <a:cs typeface="Aharoni" panose="02010803020104030203" pitchFamily="2" charset="-79"/>
              </a:rPr>
              <a:t>Ebenen erstellen und bearbeiten mit dem Layer-Editor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1017C16B-19E4-494B-99DB-91F78D475775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4" t="18919" r="47042" b="19577"/>
          <a:stretch/>
        </p:blipFill>
        <p:spPr>
          <a:xfrm>
            <a:off x="11541211" y="35874"/>
            <a:ext cx="650789" cy="106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0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50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030A0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Freihand 1">
                <a:extLst>
                  <a:ext uri="{FF2B5EF4-FFF2-40B4-BE49-F238E27FC236}">
                    <a16:creationId xmlns:a16="http://schemas.microsoft.com/office/drawing/2014/main" xmlns="" id="{48C1F71A-A104-442E-9489-2AD23D8B0E00}"/>
                  </a:ext>
                </a:extLst>
              </p14:cNvPr>
              <p14:cNvContentPartPr/>
              <p14:nvPr/>
            </p14:nvContentPartPr>
            <p14:xfrm>
              <a:off x="4781139" y="2284572"/>
              <a:ext cx="12960" cy="6480"/>
            </p14:xfrm>
          </p:contentPart>
        </mc:Choice>
        <mc:Fallback xmlns="">
          <p:pic>
            <p:nvPicPr>
              <p:cNvPr id="2" name="Freihand 1">
                <a:extLst>
                  <a:ext uri="{FF2B5EF4-FFF2-40B4-BE49-F238E27FC236}">
                    <a16:creationId xmlns:a16="http://schemas.microsoft.com/office/drawing/2014/main" id="{48C1F71A-A104-442E-9489-2AD23D8B0E0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76819" y="2280252"/>
                <a:ext cx="21600" cy="151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Bildschirmaufzeichnung 3">
            <a:hlinkClick r:id="" action="ppaction://media"/>
            <a:extLst>
              <a:ext uri="{FF2B5EF4-FFF2-40B4-BE49-F238E27FC236}">
                <a16:creationId xmlns:a16="http://schemas.microsoft.com/office/drawing/2014/main" xmlns="" id="{E1797D0D-6787-4A53-8510-6049345CA7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7648" y="601716"/>
            <a:ext cx="9021818" cy="601454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5ACF12AC-FB5F-4512-ADC7-F517745090B4}"/>
              </a:ext>
            </a:extLst>
          </p:cNvPr>
          <p:cNvSpPr txBox="1"/>
          <p:nvPr/>
        </p:nvSpPr>
        <p:spPr>
          <a:xfrm>
            <a:off x="3432129" y="185088"/>
            <a:ext cx="6001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Aharoni" panose="02010803020104030203" pitchFamily="2" charset="-79"/>
                <a:cs typeface="Aharoni" panose="02010803020104030203" pitchFamily="2" charset="-79"/>
              </a:rPr>
              <a:t>Bilder importieren mit dem Layer-Editor</a:t>
            </a:r>
            <a:endParaRPr lang="de-DE" sz="1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AA0E3889-2729-47ED-B107-E9071DD673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4" t="18919" r="47042" b="19577"/>
          <a:stretch/>
        </p:blipFill>
        <p:spPr>
          <a:xfrm>
            <a:off x="11541211" y="35874"/>
            <a:ext cx="650789" cy="106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8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</Words>
  <Application>Microsoft Office PowerPoint</Application>
  <PresentationFormat>Benutzerdefiniert</PresentationFormat>
  <Paragraphs>25</Paragraphs>
  <Slides>7</Slides>
  <Notes>0</Notes>
  <HiddenSlides>0</HiddenSlides>
  <MMClips>5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8" baseType="lpstr">
      <vt:lpstr>Office</vt:lpstr>
      <vt:lpstr>Autodesk Sketchbook App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Anna -Maria Helling</dc:creator>
  <cp:lastModifiedBy>User</cp:lastModifiedBy>
  <cp:revision>32</cp:revision>
  <dcterms:created xsi:type="dcterms:W3CDTF">2021-03-11T12:20:29Z</dcterms:created>
  <dcterms:modified xsi:type="dcterms:W3CDTF">2021-10-27T14:10:37Z</dcterms:modified>
</cp:coreProperties>
</file>