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98" r:id="rId2"/>
    <p:sldMasterId id="2147484246" r:id="rId3"/>
    <p:sldMasterId id="2147484258" r:id="rId4"/>
  </p:sldMasterIdLst>
  <p:notesMasterIdLst>
    <p:notesMasterId r:id="rId75"/>
  </p:notesMasterIdLst>
  <p:handoutMasterIdLst>
    <p:handoutMasterId r:id="rId76"/>
  </p:handoutMasterIdLst>
  <p:sldIdLst>
    <p:sldId id="593" r:id="rId5"/>
    <p:sldId id="328" r:id="rId6"/>
    <p:sldId id="587" r:id="rId7"/>
    <p:sldId id="340" r:id="rId8"/>
    <p:sldId id="401" r:id="rId9"/>
    <p:sldId id="582" r:id="rId10"/>
    <p:sldId id="430" r:id="rId11"/>
    <p:sldId id="379" r:id="rId12"/>
    <p:sldId id="270" r:id="rId13"/>
    <p:sldId id="547" r:id="rId14"/>
    <p:sldId id="286" r:id="rId15"/>
    <p:sldId id="559" r:id="rId16"/>
    <p:sldId id="581" r:id="rId17"/>
    <p:sldId id="555" r:id="rId18"/>
    <p:sldId id="532" r:id="rId19"/>
    <p:sldId id="592" r:id="rId20"/>
    <p:sldId id="588" r:id="rId21"/>
    <p:sldId id="589" r:id="rId22"/>
    <p:sldId id="590" r:id="rId23"/>
    <p:sldId id="634" r:id="rId24"/>
    <p:sldId id="556" r:id="rId25"/>
    <p:sldId id="553" r:id="rId26"/>
    <p:sldId id="499" r:id="rId27"/>
    <p:sldId id="546" r:id="rId28"/>
    <p:sldId id="495" r:id="rId29"/>
    <p:sldId id="496" r:id="rId30"/>
    <p:sldId id="557" r:id="rId31"/>
    <p:sldId id="560" r:id="rId32"/>
    <p:sldId id="561" r:id="rId33"/>
    <p:sldId id="562" r:id="rId34"/>
    <p:sldId id="563" r:id="rId35"/>
    <p:sldId id="510" r:id="rId36"/>
    <p:sldId id="525" r:id="rId37"/>
    <p:sldId id="522" r:id="rId38"/>
    <p:sldId id="594" r:id="rId39"/>
    <p:sldId id="596" r:id="rId40"/>
    <p:sldId id="598" r:id="rId41"/>
    <p:sldId id="599" r:id="rId42"/>
    <p:sldId id="600" r:id="rId43"/>
    <p:sldId id="601" r:id="rId44"/>
    <p:sldId id="602" r:id="rId45"/>
    <p:sldId id="603" r:id="rId46"/>
    <p:sldId id="604" r:id="rId47"/>
    <p:sldId id="605" r:id="rId48"/>
    <p:sldId id="606" r:id="rId49"/>
    <p:sldId id="607" r:id="rId50"/>
    <p:sldId id="608" r:id="rId51"/>
    <p:sldId id="609" r:id="rId52"/>
    <p:sldId id="610" r:id="rId53"/>
    <p:sldId id="611" r:id="rId54"/>
    <p:sldId id="612" r:id="rId55"/>
    <p:sldId id="613" r:id="rId56"/>
    <p:sldId id="614" r:id="rId57"/>
    <p:sldId id="615" r:id="rId58"/>
    <p:sldId id="616" r:id="rId59"/>
    <p:sldId id="617" r:id="rId60"/>
    <p:sldId id="618" r:id="rId61"/>
    <p:sldId id="619" r:id="rId62"/>
    <p:sldId id="620" r:id="rId63"/>
    <p:sldId id="621" r:id="rId64"/>
    <p:sldId id="622" r:id="rId65"/>
    <p:sldId id="623" r:id="rId66"/>
    <p:sldId id="624" r:id="rId67"/>
    <p:sldId id="625" r:id="rId68"/>
    <p:sldId id="627" r:id="rId69"/>
    <p:sldId id="632" r:id="rId70"/>
    <p:sldId id="629" r:id="rId71"/>
    <p:sldId id="630" r:id="rId72"/>
    <p:sldId id="631" r:id="rId73"/>
    <p:sldId id="628" r:id="rId74"/>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72381-7B5F-45A4-9F81-7F542B53E116}" v="2" dt="2022-08-15T13:52:45.8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6633" autoAdjust="0"/>
  </p:normalViewPr>
  <p:slideViewPr>
    <p:cSldViewPr>
      <p:cViewPr varScale="1">
        <p:scale>
          <a:sx n="115" d="100"/>
          <a:sy n="115" d="100"/>
        </p:scale>
        <p:origin x="1350" y="90"/>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2880"/>
        <p:guide pos="22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C7B5E8-3B4B-4EE3-A31A-A22A833EEA13}"/>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endParaRPr lang="de-DE"/>
          </a:p>
        </p:txBody>
      </p:sp>
      <p:sp>
        <p:nvSpPr>
          <p:cNvPr id="3" name="Datumsplatzhalter 2">
            <a:extLst>
              <a:ext uri="{FF2B5EF4-FFF2-40B4-BE49-F238E27FC236}">
                <a16:creationId xmlns:a16="http://schemas.microsoft.com/office/drawing/2014/main" id="{31B9C4AD-4D59-412B-9153-3E3CE82435DA}"/>
              </a:ext>
            </a:extLst>
          </p:cNvPr>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fld id="{EDF4A249-089A-410C-8812-062A133C2799}" type="datetimeFigureOut">
              <a:rPr lang="de-DE"/>
              <a:pPr>
                <a:defRPr/>
              </a:pPr>
              <a:t>15.08.2022</a:t>
            </a:fld>
            <a:endParaRPr lang="de-DE" dirty="0"/>
          </a:p>
        </p:txBody>
      </p:sp>
      <p:sp>
        <p:nvSpPr>
          <p:cNvPr id="4" name="Fußzeilenplatzhalter 3">
            <a:extLst>
              <a:ext uri="{FF2B5EF4-FFF2-40B4-BE49-F238E27FC236}">
                <a16:creationId xmlns:a16="http://schemas.microsoft.com/office/drawing/2014/main" id="{3432105D-16D5-47BF-88BE-B59317E0254B}"/>
              </a:ext>
            </a:extLst>
          </p:cNvPr>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endParaRPr lang="de-DE"/>
          </a:p>
        </p:txBody>
      </p:sp>
      <p:sp>
        <p:nvSpPr>
          <p:cNvPr id="5" name="Foliennummernplatzhalter 4">
            <a:extLst>
              <a:ext uri="{FF2B5EF4-FFF2-40B4-BE49-F238E27FC236}">
                <a16:creationId xmlns:a16="http://schemas.microsoft.com/office/drawing/2014/main" id="{6500D48F-8F55-48FB-91A8-D9EE2265F21A}"/>
              </a:ext>
            </a:extLst>
          </p:cNvPr>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ea typeface="+mn-ea"/>
                <a:cs typeface="Noto Sans CJK SC Regular" charset="0"/>
              </a:defRPr>
            </a:lvl1pPr>
          </a:lstStyle>
          <a:p>
            <a:pPr>
              <a:defRPr/>
            </a:pPr>
            <a:fld id="{5A2962CC-ED57-40ED-A2CB-896A074D1AB5}"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3BD0E9D1-E4D3-468E-AEE9-7C783EFB5229}"/>
              </a:ext>
            </a:extLst>
          </p:cNvPr>
          <p:cNvSpPr>
            <a:spLocks noGrp="1" noRot="1" noChangeAspect="1" noChangeArrowheads="1"/>
          </p:cNvSpPr>
          <p:nvPr>
            <p:ph type="sldImg"/>
          </p:nvPr>
        </p:nvSpPr>
        <p:spPr bwMode="auto">
          <a:xfrm>
            <a:off x="1179513" y="812800"/>
            <a:ext cx="5341937"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6" name="Rectangle 2">
            <a:extLst>
              <a:ext uri="{FF2B5EF4-FFF2-40B4-BE49-F238E27FC236}">
                <a16:creationId xmlns:a16="http://schemas.microsoft.com/office/drawing/2014/main" id="{42BAD15F-909B-4D87-A1FF-5FB5CC013A83}"/>
              </a:ext>
            </a:extLst>
          </p:cNvPr>
          <p:cNvSpPr>
            <a:spLocks noGrp="1" noChangeArrowheads="1"/>
          </p:cNvSpPr>
          <p:nvPr>
            <p:ph type="body"/>
          </p:nvPr>
        </p:nvSpPr>
        <p:spPr bwMode="auto">
          <a:xfrm>
            <a:off x="769938" y="5078413"/>
            <a:ext cx="6164262"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
        <p:nvSpPr>
          <p:cNvPr id="6147" name="Rectangle 3">
            <a:extLst>
              <a:ext uri="{FF2B5EF4-FFF2-40B4-BE49-F238E27FC236}">
                <a16:creationId xmlns:a16="http://schemas.microsoft.com/office/drawing/2014/main" id="{768994FF-CF91-41FA-A30B-3132723D2F98}"/>
              </a:ext>
            </a:extLst>
          </p:cNvPr>
          <p:cNvSpPr>
            <a:spLocks noGrp="1" noChangeArrowheads="1"/>
          </p:cNvSpPr>
          <p:nvPr>
            <p:ph type="hdr"/>
          </p:nvPr>
        </p:nvSpPr>
        <p:spPr bwMode="auto">
          <a:xfrm>
            <a:off x="0" y="0"/>
            <a:ext cx="33432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48" name="Rectangle 4">
            <a:extLst>
              <a:ext uri="{FF2B5EF4-FFF2-40B4-BE49-F238E27FC236}">
                <a16:creationId xmlns:a16="http://schemas.microsoft.com/office/drawing/2014/main" id="{7F8CF67E-54A3-49BA-B30F-E13236C01280}"/>
              </a:ext>
            </a:extLst>
          </p:cNvPr>
          <p:cNvSpPr>
            <a:spLocks noGrp="1" noChangeArrowheads="1"/>
          </p:cNvSpPr>
          <p:nvPr>
            <p:ph type="dt"/>
          </p:nvPr>
        </p:nvSpPr>
        <p:spPr bwMode="auto">
          <a:xfrm>
            <a:off x="4360863" y="0"/>
            <a:ext cx="33432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49" name="Rectangle 5">
            <a:extLst>
              <a:ext uri="{FF2B5EF4-FFF2-40B4-BE49-F238E27FC236}">
                <a16:creationId xmlns:a16="http://schemas.microsoft.com/office/drawing/2014/main" id="{AB7EE1AF-7954-4B6D-BEEF-166120D3B0B6}"/>
              </a:ext>
            </a:extLst>
          </p:cNvPr>
          <p:cNvSpPr>
            <a:spLocks noGrp="1" noChangeArrowheads="1"/>
          </p:cNvSpPr>
          <p:nvPr>
            <p:ph type="ftr"/>
          </p:nvPr>
        </p:nvSpPr>
        <p:spPr bwMode="auto">
          <a:xfrm>
            <a:off x="0" y="10156825"/>
            <a:ext cx="33432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50" name="Rectangle 6">
            <a:extLst>
              <a:ext uri="{FF2B5EF4-FFF2-40B4-BE49-F238E27FC236}">
                <a16:creationId xmlns:a16="http://schemas.microsoft.com/office/drawing/2014/main" id="{9D564E43-CD1C-4193-B3D2-5D83861EA09F}"/>
              </a:ext>
            </a:extLst>
          </p:cNvPr>
          <p:cNvSpPr>
            <a:spLocks noGrp="1" noChangeArrowheads="1"/>
          </p:cNvSpPr>
          <p:nvPr>
            <p:ph type="sldNum"/>
          </p:nvPr>
        </p:nvSpPr>
        <p:spPr bwMode="auto">
          <a:xfrm>
            <a:off x="4360863" y="10156825"/>
            <a:ext cx="33432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n-ea"/>
                <a:cs typeface="DejaVu Sans" charset="0"/>
              </a:defRPr>
            </a:lvl1pPr>
          </a:lstStyle>
          <a:p>
            <a:pPr>
              <a:defRPr/>
            </a:pPr>
            <a:fld id="{6A37FDB5-250B-479F-B65D-A66817AE1C1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D64218D2-D5DF-4553-B2A9-3E23F78612F8}"/>
              </a:ext>
            </a:extLst>
          </p:cNvPr>
          <p:cNvSpPr>
            <a:spLocks noGrp="1" noRot="1" noChangeAspect="1" noChangeArrowheads="1" noTextEdit="1"/>
          </p:cNvSpPr>
          <p:nvPr>
            <p:ph type="sldImg"/>
          </p:nvPr>
        </p:nvSpPr>
        <p:spPr/>
      </p:sp>
      <p:sp>
        <p:nvSpPr>
          <p:cNvPr id="23555" name="Notizenplatzhalter 2">
            <a:extLst>
              <a:ext uri="{FF2B5EF4-FFF2-40B4-BE49-F238E27FC236}">
                <a16:creationId xmlns:a16="http://schemas.microsoft.com/office/drawing/2014/main" id="{B8366DE0-DDB4-4130-8043-4CBF58F9F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88E4BDE-9339-4253-AB18-F1971F72696A}"/>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CBE6146C-A538-4B47-A6C3-01C503CA974B}"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A96CC63C-AD0F-4057-A736-61BCCB173A6A}"/>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extLst>
      <p:ext uri="{BB962C8B-B14F-4D97-AF65-F5344CB8AC3E}">
        <p14:creationId xmlns:p14="http://schemas.microsoft.com/office/powerpoint/2010/main" val="308555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17</a:t>
            </a:fld>
            <a:endParaRPr lang="de-DE" sz="1200">
              <a:solidFill>
                <a:prstClr val="black"/>
              </a:solidFill>
              <a:latin typeface="Calibri"/>
              <a:cs typeface="+mn-cs"/>
            </a:endParaRPr>
          </a:p>
        </p:txBody>
      </p:sp>
    </p:spTree>
    <p:extLst>
      <p:ext uri="{BB962C8B-B14F-4D97-AF65-F5344CB8AC3E}">
        <p14:creationId xmlns:p14="http://schemas.microsoft.com/office/powerpoint/2010/main" val="298518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18</a:t>
            </a:fld>
            <a:endParaRPr lang="de-DE" sz="1200">
              <a:solidFill>
                <a:prstClr val="black"/>
              </a:solidFill>
              <a:latin typeface="Calibri"/>
              <a:cs typeface="+mn-cs"/>
            </a:endParaRPr>
          </a:p>
        </p:txBody>
      </p:sp>
    </p:spTree>
    <p:extLst>
      <p:ext uri="{BB962C8B-B14F-4D97-AF65-F5344CB8AC3E}">
        <p14:creationId xmlns:p14="http://schemas.microsoft.com/office/powerpoint/2010/main" val="399046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19</a:t>
            </a:fld>
            <a:endParaRPr lang="de-DE" sz="1200">
              <a:solidFill>
                <a:prstClr val="black"/>
              </a:solidFill>
              <a:latin typeface="Calibri"/>
              <a:cs typeface="+mn-cs"/>
            </a:endParaRPr>
          </a:p>
        </p:txBody>
      </p:sp>
    </p:spTree>
    <p:extLst>
      <p:ext uri="{BB962C8B-B14F-4D97-AF65-F5344CB8AC3E}">
        <p14:creationId xmlns:p14="http://schemas.microsoft.com/office/powerpoint/2010/main" val="115707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20</a:t>
            </a:fld>
            <a:endParaRPr lang="de-DE" sz="1200">
              <a:solidFill>
                <a:prstClr val="black"/>
              </a:solidFill>
              <a:latin typeface="Calibri"/>
              <a:cs typeface="+mn-cs"/>
            </a:endParaRPr>
          </a:p>
        </p:txBody>
      </p:sp>
    </p:spTree>
    <p:extLst>
      <p:ext uri="{BB962C8B-B14F-4D97-AF65-F5344CB8AC3E}">
        <p14:creationId xmlns:p14="http://schemas.microsoft.com/office/powerpoint/2010/main" val="95142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B04DA3A9-4CB1-4753-B208-6A1DA22208FF}"/>
              </a:ext>
            </a:extLst>
          </p:cNvPr>
          <p:cNvSpPr>
            <a:spLocks noGrp="1" noRot="1" noChangeAspect="1" noChangeArrowheads="1" noTextEdit="1"/>
          </p:cNvSpPr>
          <p:nvPr>
            <p:ph type="sldImg"/>
          </p:nvPr>
        </p:nvSpPr>
        <p:spPr/>
      </p:sp>
      <p:sp>
        <p:nvSpPr>
          <p:cNvPr id="49155" name="Notizenplatzhalter 2">
            <a:extLst>
              <a:ext uri="{FF2B5EF4-FFF2-40B4-BE49-F238E27FC236}">
                <a16:creationId xmlns:a16="http://schemas.microsoft.com/office/drawing/2014/main" id="{8DF9A11B-CC1F-4DE7-9798-269FB36A02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EDDFABE-2873-423F-8CDD-7C83B1B6C3B8}"/>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F097F330-70C9-4AB4-A62A-49F01036A953}"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21</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C8235678-330E-45A3-B507-A6610768CD1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E14FE59B-CC76-48E5-8C34-7E9D31FFC598}"/>
              </a:ext>
            </a:extLst>
          </p:cNvPr>
          <p:cNvSpPr>
            <a:spLocks noGrp="1" noRot="1" noChangeAspect="1" noChangeArrowheads="1" noTextEdit="1"/>
          </p:cNvSpPr>
          <p:nvPr>
            <p:ph type="sldImg"/>
          </p:nvPr>
        </p:nvSpPr>
        <p:spPr/>
      </p:sp>
      <p:sp>
        <p:nvSpPr>
          <p:cNvPr id="51203" name="Notizenplatzhalter 2">
            <a:extLst>
              <a:ext uri="{FF2B5EF4-FFF2-40B4-BE49-F238E27FC236}">
                <a16:creationId xmlns:a16="http://schemas.microsoft.com/office/drawing/2014/main" id="{B71A36B6-60F8-49E9-886B-D5CAE82279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C4DB270C-4F41-41EA-84A3-537E0C27DCCD}"/>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6B8A2162-94A3-479A-91B8-E75238AF8973}"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22</a:t>
            </a:fld>
            <a:endParaRPr lang="de-DE" sz="1200">
              <a:solidFill>
                <a:prstClr val="black"/>
              </a:solidFill>
              <a:latin typeface="Calibri"/>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21BDE0E-1482-443B-9EAB-65A95F57F0C0}"/>
              </a:ext>
            </a:extLst>
          </p:cNvPr>
          <p:cNvSpPr>
            <a:spLocks noGrp="1" noRot="1" noChangeAspect="1" noChangeArrowheads="1" noTextEdit="1"/>
          </p:cNvSpPr>
          <p:nvPr>
            <p:ph type="sldImg"/>
          </p:nvPr>
        </p:nvSpPr>
        <p:spPr/>
      </p:sp>
      <p:sp>
        <p:nvSpPr>
          <p:cNvPr id="53251" name="Notizenplatzhalter 2">
            <a:extLst>
              <a:ext uri="{FF2B5EF4-FFF2-40B4-BE49-F238E27FC236}">
                <a16:creationId xmlns:a16="http://schemas.microsoft.com/office/drawing/2014/main" id="{D7304F70-4D10-474B-B045-53985F8192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0EC8FEF-AF9F-45CE-8243-076D7EC5130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47382058-C230-4816-804C-EC55F7968F6A}"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23</a:t>
            </a:fld>
            <a:endParaRPr lang="de-DE" sz="1200">
              <a:solidFill>
                <a:prstClr val="black"/>
              </a:solidFill>
              <a:latin typeface="Calibri"/>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B66FB486-CC05-4BD4-B120-9FC4029A961B}"/>
              </a:ext>
            </a:extLst>
          </p:cNvPr>
          <p:cNvSpPr>
            <a:spLocks noGrp="1" noRot="1" noChangeAspect="1" noChangeArrowheads="1" noTextEdit="1"/>
          </p:cNvSpPr>
          <p:nvPr>
            <p:ph type="sldImg"/>
          </p:nvPr>
        </p:nvSpPr>
        <p:spPr/>
      </p:sp>
      <p:sp>
        <p:nvSpPr>
          <p:cNvPr id="56323" name="Notizenplatzhalter 2">
            <a:extLst>
              <a:ext uri="{FF2B5EF4-FFF2-40B4-BE49-F238E27FC236}">
                <a16:creationId xmlns:a16="http://schemas.microsoft.com/office/drawing/2014/main" id="{1BB4E177-FF3D-4BCE-B487-84512F0A9B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BB961C97-083C-4C15-A63B-BA6BCBCEF931}"/>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A6ABFE4A-1B89-471A-BAE0-2FA78C2EBB5E}"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25</a:t>
            </a:fld>
            <a:endParaRPr lang="de-DE" sz="1200">
              <a:solidFill>
                <a:prstClr val="black"/>
              </a:solidFill>
              <a:latin typeface="Calibri"/>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460124D7-AAB7-434A-A309-E924BC979132}"/>
              </a:ext>
            </a:extLst>
          </p:cNvPr>
          <p:cNvSpPr>
            <a:spLocks noGrp="1" noRot="1" noChangeAspect="1" noChangeArrowheads="1" noTextEdit="1"/>
          </p:cNvSpPr>
          <p:nvPr>
            <p:ph type="sldImg"/>
          </p:nvPr>
        </p:nvSpPr>
        <p:spPr/>
      </p:sp>
      <p:sp>
        <p:nvSpPr>
          <p:cNvPr id="58371" name="Notizenplatzhalter 2">
            <a:extLst>
              <a:ext uri="{FF2B5EF4-FFF2-40B4-BE49-F238E27FC236}">
                <a16:creationId xmlns:a16="http://schemas.microsoft.com/office/drawing/2014/main" id="{41B2A8ED-E869-4821-BDEA-5E0E03DAFC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4B0A8FD2-CFA9-4C08-8247-6D9890C45029}"/>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4F916D23-C6F6-41E1-B66D-FBA57B1A7E00}"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26</a:t>
            </a:fld>
            <a:endParaRPr lang="de-DE" sz="1200">
              <a:solidFill>
                <a:prstClr val="black"/>
              </a:solidFill>
              <a:latin typeface="Calibri"/>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61C93002-52CA-402F-A6B7-CC972910B412}"/>
              </a:ext>
            </a:extLst>
          </p:cNvPr>
          <p:cNvSpPr>
            <a:spLocks noGrp="1" noRot="1" noChangeAspect="1" noChangeArrowheads="1" noTextEdit="1"/>
          </p:cNvSpPr>
          <p:nvPr>
            <p:ph type="sldImg"/>
          </p:nvPr>
        </p:nvSpPr>
        <p:spPr/>
      </p:sp>
      <p:sp>
        <p:nvSpPr>
          <p:cNvPr id="60419" name="Notizenplatzhalter 2">
            <a:extLst>
              <a:ext uri="{FF2B5EF4-FFF2-40B4-BE49-F238E27FC236}">
                <a16:creationId xmlns:a16="http://schemas.microsoft.com/office/drawing/2014/main" id="{0D8530A4-7A51-478F-924B-60C7BAF17C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57F99F9-A821-4564-93DB-812EDC3892D1}"/>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57FF62C1-B97C-4DCF-BAB5-DFA4D1757BA8}"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27</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9EB947E3-10AF-49A3-A2FC-D70881E770D1}"/>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A813BFDB-17B6-4A3B-A1FD-EA7283C72BFA}"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CCA169DA-CAA4-4674-B6E5-FF68777664A2}"/>
              </a:ext>
            </a:extLst>
          </p:cNvPr>
          <p:cNvSpPr>
            <a:spLocks noGrp="1" noRot="1" noChangeAspect="1" noChangeArrowheads="1" noTextEdit="1"/>
          </p:cNvSpPr>
          <p:nvPr>
            <p:ph type="sldImg"/>
          </p:nvPr>
        </p:nvSpPr>
        <p:spPr/>
      </p:sp>
      <p:sp>
        <p:nvSpPr>
          <p:cNvPr id="66563" name="Notizenplatzhalter 2">
            <a:extLst>
              <a:ext uri="{FF2B5EF4-FFF2-40B4-BE49-F238E27FC236}">
                <a16:creationId xmlns:a16="http://schemas.microsoft.com/office/drawing/2014/main" id="{EF01C760-D8DB-4150-9CBE-505111D308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905A220-A9BD-464E-BD54-D2E7686E561D}"/>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72CE372D-7FE6-4C4E-9128-FA58ABE4B4DF}"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30</a:t>
            </a:fld>
            <a:endParaRPr lang="de-DE" sz="1200">
              <a:solidFill>
                <a:prstClr val="black"/>
              </a:solidFill>
              <a:latin typeface="Calibri"/>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AEFD5387-6C44-4759-8EC2-DBDD02D84882}"/>
              </a:ext>
            </a:extLst>
          </p:cNvPr>
          <p:cNvSpPr>
            <a:spLocks noGrp="1" noRot="1" noChangeAspect="1" noChangeArrowheads="1" noTextEdit="1"/>
          </p:cNvSpPr>
          <p:nvPr>
            <p:ph type="sldImg"/>
          </p:nvPr>
        </p:nvSpPr>
        <p:spPr/>
      </p:sp>
      <p:sp>
        <p:nvSpPr>
          <p:cNvPr id="71683" name="Notizenplatzhalter 2">
            <a:extLst>
              <a:ext uri="{FF2B5EF4-FFF2-40B4-BE49-F238E27FC236}">
                <a16:creationId xmlns:a16="http://schemas.microsoft.com/office/drawing/2014/main" id="{F6A03A3F-8C97-42AD-9AB4-0BD1592963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EB00BCCF-7EB7-4DAC-B284-22829C9E2F1A}"/>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37F607F-D0A6-4F0E-973D-B2170A51B651}"/>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8B224F85-5261-4E4D-BC28-BBD3022469EA}"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32</a:t>
            </a:fld>
            <a:endParaRPr lang="de-DE" sz="1200">
              <a:solidFill>
                <a:prstClr val="black"/>
              </a:solidFill>
              <a:latin typeface="Calibri"/>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a:extLst>
              <a:ext uri="{FF2B5EF4-FFF2-40B4-BE49-F238E27FC236}">
                <a16:creationId xmlns:a16="http://schemas.microsoft.com/office/drawing/2014/main" id="{730210C0-25EE-4E2D-AD7F-1111FB547DF8}"/>
              </a:ext>
            </a:extLst>
          </p:cNvPr>
          <p:cNvSpPr>
            <a:spLocks noGrp="1" noRot="1" noChangeAspect="1" noChangeArrowheads="1" noTextEdit="1"/>
          </p:cNvSpPr>
          <p:nvPr>
            <p:ph type="sldImg"/>
          </p:nvPr>
        </p:nvSpPr>
        <p:spPr/>
      </p:sp>
      <p:sp>
        <p:nvSpPr>
          <p:cNvPr id="74755" name="Notizenplatzhalter 2">
            <a:extLst>
              <a:ext uri="{FF2B5EF4-FFF2-40B4-BE49-F238E27FC236}">
                <a16:creationId xmlns:a16="http://schemas.microsoft.com/office/drawing/2014/main" id="{12737819-6CF8-4CDC-A560-F421EC389C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66EF0474-EE20-4855-A4A0-84D05E73CA75}"/>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70E21B9C-2581-4C1E-802D-8D4BCF45D7F0}"/>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7F8FF83-2337-48EF-9B4E-3FF3E27F288F}"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34</a:t>
            </a:fld>
            <a:endParaRPr lang="de-DE" sz="1200">
              <a:solidFill>
                <a:prstClr val="black"/>
              </a:solidFill>
              <a:latin typeface="Calibri"/>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a:extLst>
              <a:ext uri="{FF2B5EF4-FFF2-40B4-BE49-F238E27FC236}">
                <a16:creationId xmlns:a16="http://schemas.microsoft.com/office/drawing/2014/main" id="{FC0E3BCB-916D-4E9F-BE47-852965ACB675}"/>
              </a:ext>
            </a:extLst>
          </p:cNvPr>
          <p:cNvSpPr>
            <a:spLocks noGrp="1" noRot="1" noChangeAspect="1" noChangeArrowheads="1" noTextEdit="1"/>
          </p:cNvSpPr>
          <p:nvPr>
            <p:ph type="sldImg"/>
          </p:nvPr>
        </p:nvSpPr>
        <p:spPr/>
      </p:sp>
      <p:sp>
        <p:nvSpPr>
          <p:cNvPr id="91139" name="Notizenplatzhalter 2">
            <a:extLst>
              <a:ext uri="{FF2B5EF4-FFF2-40B4-BE49-F238E27FC236}">
                <a16:creationId xmlns:a16="http://schemas.microsoft.com/office/drawing/2014/main" id="{A889ED4B-B91C-4996-AAD9-6C68DA9EA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DF6ABB52-2372-4260-A840-200C105E6793}"/>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C86750A4-45DE-4727-B8B4-0D7C0B78003C}"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35</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862A18F4-2AC4-4695-9EA2-3E1A30AC247C}"/>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extLst>
      <p:ext uri="{BB962C8B-B14F-4D97-AF65-F5344CB8AC3E}">
        <p14:creationId xmlns:p14="http://schemas.microsoft.com/office/powerpoint/2010/main" val="414210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a:extLst>
              <a:ext uri="{FF2B5EF4-FFF2-40B4-BE49-F238E27FC236}">
                <a16:creationId xmlns:a16="http://schemas.microsoft.com/office/drawing/2014/main" id="{9678B0B8-30BA-4EC6-A981-7031851EF58A}"/>
              </a:ext>
            </a:extLst>
          </p:cNvPr>
          <p:cNvSpPr>
            <a:spLocks noGrp="1" noRot="1" noChangeAspect="1" noChangeArrowheads="1" noTextEdit="1"/>
          </p:cNvSpPr>
          <p:nvPr>
            <p:ph type="sldImg"/>
          </p:nvPr>
        </p:nvSpPr>
        <p:spPr/>
      </p:sp>
      <p:sp>
        <p:nvSpPr>
          <p:cNvPr id="96259" name="Notizenplatzhalter 2">
            <a:extLst>
              <a:ext uri="{FF2B5EF4-FFF2-40B4-BE49-F238E27FC236}">
                <a16:creationId xmlns:a16="http://schemas.microsoft.com/office/drawing/2014/main" id="{CF5F00FD-6ED7-43E3-8F3A-522C24A377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de-DE" altLang="de-DE" b="1" dirty="0">
                <a:latin typeface="Times New Roman" panose="02020603050405020304" pitchFamily="18" charset="0"/>
              </a:rPr>
              <a:t>Veränderungen</a:t>
            </a:r>
            <a:r>
              <a:rPr lang="de-DE" altLang="de-DE" dirty="0">
                <a:latin typeface="Times New Roman" panose="02020603050405020304" pitchFamily="18" charset="0"/>
              </a:rPr>
              <a:t> vom KLP </a:t>
            </a:r>
            <a:r>
              <a:rPr lang="de-DE" altLang="de-DE" dirty="0" err="1">
                <a:latin typeface="Times New Roman" panose="02020603050405020304" pitchFamily="18" charset="0"/>
              </a:rPr>
              <a:t>GOSt</a:t>
            </a:r>
            <a:r>
              <a:rPr lang="de-DE" altLang="de-DE" dirty="0">
                <a:latin typeface="Times New Roman" panose="02020603050405020304" pitchFamily="18" charset="0"/>
              </a:rPr>
              <a:t> 2014 zum KLP </a:t>
            </a:r>
            <a:r>
              <a:rPr lang="de-DE" altLang="de-DE" dirty="0" err="1">
                <a:latin typeface="Times New Roman" panose="02020603050405020304" pitchFamily="18" charset="0"/>
              </a:rPr>
              <a:t>GOSt</a:t>
            </a:r>
            <a:r>
              <a:rPr lang="de-DE" altLang="de-DE" dirty="0">
                <a:latin typeface="Times New Roman" panose="02020603050405020304" pitchFamily="18" charset="0"/>
              </a:rPr>
              <a:t> 2022</a:t>
            </a:r>
          </a:p>
          <a:p>
            <a:pPr marL="171450" indent="-171450">
              <a:buFont typeface="Arial" panose="020B0604020202020204" pitchFamily="34" charset="0"/>
              <a:buChar char="•"/>
            </a:pPr>
            <a:r>
              <a:rPr lang="de-DE" altLang="de-DE" dirty="0">
                <a:latin typeface="Times New Roman" panose="02020603050405020304" pitchFamily="18" charset="0"/>
              </a:rPr>
              <a:t>Benennungen der Inhaltsfelder aus KLP </a:t>
            </a:r>
            <a:r>
              <a:rPr lang="de-DE" altLang="de-DE" dirty="0" err="1">
                <a:latin typeface="Times New Roman" panose="02020603050405020304" pitchFamily="18" charset="0"/>
              </a:rPr>
              <a:t>GOSt</a:t>
            </a:r>
            <a:r>
              <a:rPr lang="de-DE" altLang="de-DE" dirty="0">
                <a:latin typeface="Times New Roman" panose="02020603050405020304" pitchFamily="18" charset="0"/>
              </a:rPr>
              <a:t> 2014 beibehalten, andere Zuschnitt der Inhaltsfelder</a:t>
            </a:r>
          </a:p>
        </p:txBody>
      </p:sp>
      <p:sp>
        <p:nvSpPr>
          <p:cNvPr id="4" name="Foliennummernplatzhalter 3">
            <a:extLst>
              <a:ext uri="{FF2B5EF4-FFF2-40B4-BE49-F238E27FC236}">
                <a16:creationId xmlns:a16="http://schemas.microsoft.com/office/drawing/2014/main" id="{76C9B3D8-78D9-4ED6-9495-80352CE74B60}"/>
              </a:ext>
            </a:extLst>
          </p:cNvPr>
          <p:cNvSpPr>
            <a:spLocks noGrp="1"/>
          </p:cNvSpPr>
          <p:nvPr>
            <p:ph type="sldNum" sz="quarter"/>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31533492-8D32-4B16-BC8B-40F06DB8E8F5}" type="slidenum">
              <a:rPr kumimoji="0" 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37</a:t>
            </a:fld>
            <a:endParaRPr kumimoji="0" lang="de-DE"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3340097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a:extLst>
              <a:ext uri="{FF2B5EF4-FFF2-40B4-BE49-F238E27FC236}">
                <a16:creationId xmlns:a16="http://schemas.microsoft.com/office/drawing/2014/main" id="{CE21B6E0-9642-4FDB-8513-BEA3D49B9FD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E916740-134A-4E58-AF11-64A67D91D199}"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49</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10595" name="Text Box 1">
            <a:extLst>
              <a:ext uri="{FF2B5EF4-FFF2-40B4-BE49-F238E27FC236}">
                <a16:creationId xmlns:a16="http://schemas.microsoft.com/office/drawing/2014/main" id="{BEAB6CFC-B2F3-4F62-8584-33B121263316}"/>
              </a:ext>
            </a:extLst>
          </p:cNvPr>
          <p:cNvSpPr>
            <a:spLocks noGrp="1" noChangeArrowheads="1"/>
          </p:cNvSpPr>
          <p:nvPr>
            <p:ph type="body"/>
          </p:nvPr>
        </p:nvSpPr>
        <p:spPr>
          <a:xfrm>
            <a:off x="679450" y="4714875"/>
            <a:ext cx="54356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Times New Roman" panose="02020603050405020304" pitchFamily="18" charset="0"/>
            </a:endParaRPr>
          </a:p>
        </p:txBody>
      </p:sp>
      <p:sp>
        <p:nvSpPr>
          <p:cNvPr id="110596" name="Rectangle 2">
            <a:extLst>
              <a:ext uri="{FF2B5EF4-FFF2-40B4-BE49-F238E27FC236}">
                <a16:creationId xmlns:a16="http://schemas.microsoft.com/office/drawing/2014/main" id="{A0E38EB5-041E-401C-ACFD-89E1561F4FA8}"/>
              </a:ext>
            </a:extLst>
          </p:cNvPr>
          <p:cNvSpPr>
            <a:spLocks noChangeArrowheads="1"/>
          </p:cNvSpPr>
          <p:nvPr/>
        </p:nvSpPr>
        <p:spPr bwMode="auto">
          <a:xfrm>
            <a:off x="3851275" y="942816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E4ABFCE8-2489-47A7-9953-4BF724F4A755}"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49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510938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a:extLst>
              <a:ext uri="{FF2B5EF4-FFF2-40B4-BE49-F238E27FC236}">
                <a16:creationId xmlns:a16="http://schemas.microsoft.com/office/drawing/2014/main" id="{B25B9CE9-BF91-4C1E-8D72-A2D47F4CA46E}"/>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3F831338-4150-41B1-80DB-DA4322FDC537}" type="slidenum">
              <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50</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endParaRPr>
          </a:p>
        </p:txBody>
      </p:sp>
      <p:sp>
        <p:nvSpPr>
          <p:cNvPr id="112643" name="Rectangle 1">
            <a:extLst>
              <a:ext uri="{FF2B5EF4-FFF2-40B4-BE49-F238E27FC236}">
                <a16:creationId xmlns:a16="http://schemas.microsoft.com/office/drawing/2014/main" id="{6331F217-F393-4664-B9FE-AF39605F0E3F}"/>
              </a:ext>
            </a:extLst>
          </p:cNvPr>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a:extLst>
              <a:ext uri="{FF2B5EF4-FFF2-40B4-BE49-F238E27FC236}">
                <a16:creationId xmlns:a16="http://schemas.microsoft.com/office/drawing/2014/main" id="{11D3E994-4263-4640-B52B-38CA99C8EC7A}"/>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385705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a:extLst>
              <a:ext uri="{FF2B5EF4-FFF2-40B4-BE49-F238E27FC236}">
                <a16:creationId xmlns:a16="http://schemas.microsoft.com/office/drawing/2014/main" id="{E690DCFB-89D1-4DF7-B1FB-8111A9EE855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9251AD9D-AA48-49A9-B5D3-6ED035D61AE8}"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51</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14691" name="Rectangle 1">
            <a:extLst>
              <a:ext uri="{FF2B5EF4-FFF2-40B4-BE49-F238E27FC236}">
                <a16:creationId xmlns:a16="http://schemas.microsoft.com/office/drawing/2014/main" id="{4176BDC9-F877-4727-91FA-953B6E9A8798}"/>
              </a:ext>
            </a:extLst>
          </p:cNvPr>
          <p:cNvSpPr>
            <a:spLocks noGrp="1" noRot="1" noChangeAspect="1" noChangeArrowheads="1" noTextEdit="1"/>
          </p:cNvSpPr>
          <p:nvPr>
            <p:ph type="sldImg"/>
          </p:nvPr>
        </p:nvSpPr>
        <p:spPr>
          <a:xfrm>
            <a:off x="917575" y="744538"/>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Text Box 2">
            <a:extLst>
              <a:ext uri="{FF2B5EF4-FFF2-40B4-BE49-F238E27FC236}">
                <a16:creationId xmlns:a16="http://schemas.microsoft.com/office/drawing/2014/main" id="{951E1807-50F1-42B1-B76E-7206265569C3}"/>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Times New Roman" panose="02020603050405020304" pitchFamily="18" charset="0"/>
            </a:endParaRPr>
          </a:p>
        </p:txBody>
      </p:sp>
      <p:sp>
        <p:nvSpPr>
          <p:cNvPr id="114693" name="Text Box 3">
            <a:extLst>
              <a:ext uri="{FF2B5EF4-FFF2-40B4-BE49-F238E27FC236}">
                <a16:creationId xmlns:a16="http://schemas.microsoft.com/office/drawing/2014/main" id="{A8622DC6-5351-4A56-BE44-05D33ECA7CE9}"/>
              </a:ext>
            </a:extLst>
          </p:cNvPr>
          <p:cNvSpPr txBox="1">
            <a:spLocks noChangeArrowheads="1"/>
          </p:cNvSpPr>
          <p:nvPr/>
        </p:nvSpPr>
        <p:spPr bwMode="auto">
          <a:xfrm>
            <a:off x="3849688" y="9428163"/>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7681F266-3D96-4881-A516-19CE5B28EB8A}"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51</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63312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a:extLst>
              <a:ext uri="{FF2B5EF4-FFF2-40B4-BE49-F238E27FC236}">
                <a16:creationId xmlns:a16="http://schemas.microsoft.com/office/drawing/2014/main" id="{A03BC112-4186-4C0C-9D4F-9D41B9C851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311A35E7-4A1E-440F-B0C1-6248E00365F0}"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52</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16739" name="Rectangle 1">
            <a:extLst>
              <a:ext uri="{FF2B5EF4-FFF2-40B4-BE49-F238E27FC236}">
                <a16:creationId xmlns:a16="http://schemas.microsoft.com/office/drawing/2014/main" id="{B8569DFB-6E99-420C-8315-F96D83291E82}"/>
              </a:ext>
            </a:extLst>
          </p:cNvPr>
          <p:cNvSpPr>
            <a:spLocks noGrp="1" noRot="1" noChangeAspect="1" noChangeArrowheads="1" noTextEdit="1"/>
          </p:cNvSpPr>
          <p:nvPr>
            <p:ph type="sldImg"/>
          </p:nvPr>
        </p:nvSpPr>
        <p:spPr>
          <a:xfrm>
            <a:off x="917575" y="744538"/>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Text Box 2">
            <a:extLst>
              <a:ext uri="{FF2B5EF4-FFF2-40B4-BE49-F238E27FC236}">
                <a16:creationId xmlns:a16="http://schemas.microsoft.com/office/drawing/2014/main" id="{7940F9B4-58CB-467D-A245-B31A9AD052A9}"/>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Times New Roman" panose="02020603050405020304" pitchFamily="18" charset="0"/>
            </a:endParaRPr>
          </a:p>
        </p:txBody>
      </p:sp>
      <p:sp>
        <p:nvSpPr>
          <p:cNvPr id="116741" name="Text Box 3">
            <a:extLst>
              <a:ext uri="{FF2B5EF4-FFF2-40B4-BE49-F238E27FC236}">
                <a16:creationId xmlns:a16="http://schemas.microsoft.com/office/drawing/2014/main" id="{0FCC4872-3DC6-45BD-BF97-25FB4CFBC9BB}"/>
              </a:ext>
            </a:extLst>
          </p:cNvPr>
          <p:cNvSpPr txBox="1">
            <a:spLocks noChangeArrowheads="1"/>
          </p:cNvSpPr>
          <p:nvPr/>
        </p:nvSpPr>
        <p:spPr bwMode="auto">
          <a:xfrm>
            <a:off x="3849688" y="9428163"/>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A4C2DB5C-3583-42D4-AD20-E466F8BEA696}"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52</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2736636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DF17AEBC-90E2-477B-9E5B-445AE53CE2D5}"/>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80F21089-1C49-4F94-905B-54956576D3EF}" type="slidenum">
              <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53</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endParaRPr>
          </a:p>
        </p:txBody>
      </p:sp>
      <p:sp>
        <p:nvSpPr>
          <p:cNvPr id="118787" name="Text Box 1">
            <a:extLst>
              <a:ext uri="{FF2B5EF4-FFF2-40B4-BE49-F238E27FC236}">
                <a16:creationId xmlns:a16="http://schemas.microsoft.com/office/drawing/2014/main" id="{D7E4E167-2631-45AA-8773-7AA7E6857523}"/>
              </a:ext>
            </a:extLst>
          </p:cNvPr>
          <p:cNvSpPr>
            <a:spLocks noGrp="1" noChangeArrowheads="1"/>
          </p:cNvSpPr>
          <p:nvPr>
            <p:ph type="body"/>
          </p:nvPr>
        </p:nvSpPr>
        <p:spPr>
          <a:xfrm>
            <a:off x="679450" y="4714875"/>
            <a:ext cx="54356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dirty="0">
              <a:latin typeface="Times New Roman" panose="02020603050405020304" pitchFamily="18" charset="0"/>
            </a:endParaRPr>
          </a:p>
        </p:txBody>
      </p:sp>
      <p:sp>
        <p:nvSpPr>
          <p:cNvPr id="118788" name="Rectangle 2">
            <a:extLst>
              <a:ext uri="{FF2B5EF4-FFF2-40B4-BE49-F238E27FC236}">
                <a16:creationId xmlns:a16="http://schemas.microsoft.com/office/drawing/2014/main" id="{0D0670BB-6D9D-4434-A419-F9365583D3D6}"/>
              </a:ext>
            </a:extLst>
          </p:cNvPr>
          <p:cNvSpPr>
            <a:spLocks noChangeArrowheads="1"/>
          </p:cNvSpPr>
          <p:nvPr/>
        </p:nvSpPr>
        <p:spPr bwMode="auto">
          <a:xfrm>
            <a:off x="3851275" y="942816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26FABF72-7219-44A0-A0D8-BF1114AC6D42}"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53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59305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a:t>
            </a:fld>
            <a:endParaRPr lang="de-DE" sz="1200">
              <a:solidFill>
                <a:prstClr val="black"/>
              </a:solidFill>
              <a:latin typeface="Calibri"/>
              <a:cs typeface="+mn-cs"/>
            </a:endParaRPr>
          </a:p>
        </p:txBody>
      </p:sp>
    </p:spTree>
    <p:extLst>
      <p:ext uri="{BB962C8B-B14F-4D97-AF65-F5344CB8AC3E}">
        <p14:creationId xmlns:p14="http://schemas.microsoft.com/office/powerpoint/2010/main" val="426936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9EA6945F-2438-4CCC-BB22-2C6FC44DA4A3}"/>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cs typeface="Noto Sans CJK SC Regular"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C9B3D552-5317-44E3-8B77-D6880A302520}" type="slidenum">
              <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54</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DejaVu Sans" charset="0"/>
            </a:endParaRPr>
          </a:p>
        </p:txBody>
      </p:sp>
      <p:sp>
        <p:nvSpPr>
          <p:cNvPr id="120835" name="Rectangle 1">
            <a:extLst>
              <a:ext uri="{FF2B5EF4-FFF2-40B4-BE49-F238E27FC236}">
                <a16:creationId xmlns:a16="http://schemas.microsoft.com/office/drawing/2014/main" id="{43FFEE79-5F74-4EDD-BF30-392DADFAA15B}"/>
              </a:ext>
            </a:extLst>
          </p:cNvPr>
          <p:cNvSpPr>
            <a:spLocks noGrp="1" noRot="1" noChangeAspect="1" noChangeArrowheads="1" noTextEdit="1"/>
          </p:cNvSpPr>
          <p:nvPr>
            <p:ph type="sldImg"/>
          </p:nvPr>
        </p:nvSpPr>
        <p:spPr>
          <a:xfrm>
            <a:off x="917575" y="744538"/>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Text Box 2">
            <a:extLst>
              <a:ext uri="{FF2B5EF4-FFF2-40B4-BE49-F238E27FC236}">
                <a16:creationId xmlns:a16="http://schemas.microsoft.com/office/drawing/2014/main" id="{5122D56E-2A23-4EAE-BCFF-A2BE7B7B1B9D}"/>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Times New Roman" panose="02020603050405020304" pitchFamily="18" charset="0"/>
            </a:endParaRPr>
          </a:p>
        </p:txBody>
      </p:sp>
      <p:sp>
        <p:nvSpPr>
          <p:cNvPr id="120837" name="Text Box 3">
            <a:extLst>
              <a:ext uri="{FF2B5EF4-FFF2-40B4-BE49-F238E27FC236}">
                <a16:creationId xmlns:a16="http://schemas.microsoft.com/office/drawing/2014/main" id="{88D7029D-4211-46E0-BA96-F0CC51CE73D6}"/>
              </a:ext>
            </a:extLst>
          </p:cNvPr>
          <p:cNvSpPr txBox="1">
            <a:spLocks noChangeArrowheads="1"/>
          </p:cNvSpPr>
          <p:nvPr/>
        </p:nvSpPr>
        <p:spPr bwMode="auto">
          <a:xfrm>
            <a:off x="3849688" y="9428163"/>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148C40A8-79A7-431C-89B9-A32E5B6FEA00}"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54</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216282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745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a:extLst>
              <a:ext uri="{FF2B5EF4-FFF2-40B4-BE49-F238E27FC236}">
                <a16:creationId xmlns:a16="http://schemas.microsoft.com/office/drawing/2014/main" id="{F41F793E-FEBA-47DC-B101-C63975C0BF8C}"/>
              </a:ext>
            </a:extLst>
          </p:cNvPr>
          <p:cNvSpPr>
            <a:spLocks noGrp="1" noRot="1" noChangeAspect="1" noChangeArrowheads="1" noTextEdit="1"/>
          </p:cNvSpPr>
          <p:nvPr>
            <p:ph type="sldImg"/>
          </p:nvPr>
        </p:nvSpPr>
        <p:spPr/>
      </p:sp>
      <p:sp>
        <p:nvSpPr>
          <p:cNvPr id="126979" name="Notizenplatzhalter 2">
            <a:extLst>
              <a:ext uri="{FF2B5EF4-FFF2-40B4-BE49-F238E27FC236}">
                <a16:creationId xmlns:a16="http://schemas.microsoft.com/office/drawing/2014/main" id="{55DD9452-488F-4E19-BF1E-EF0BAE7C71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4529D23F-BBF3-4760-BFB8-1B469337A570}"/>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7458B-850B-4DCF-BA5D-D6B56859AB7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0E9FB4B9-5B47-4362-8091-F8633F86148B}"/>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863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a:extLst>
              <a:ext uri="{FF2B5EF4-FFF2-40B4-BE49-F238E27FC236}">
                <a16:creationId xmlns:a16="http://schemas.microsoft.com/office/drawing/2014/main" id="{1A0C0968-82A0-4E5C-BDEB-BA2D50795C1D}"/>
              </a:ext>
            </a:extLst>
          </p:cNvPr>
          <p:cNvSpPr>
            <a:spLocks noGrp="1" noRot="1" noChangeAspect="1" noChangeArrowheads="1" noTextEdit="1"/>
          </p:cNvSpPr>
          <p:nvPr>
            <p:ph type="sldImg"/>
          </p:nvPr>
        </p:nvSpPr>
        <p:spPr/>
      </p:sp>
      <p:sp>
        <p:nvSpPr>
          <p:cNvPr id="129027" name="Notizenplatzhalter 2">
            <a:extLst>
              <a:ext uri="{FF2B5EF4-FFF2-40B4-BE49-F238E27FC236}">
                <a16:creationId xmlns:a16="http://schemas.microsoft.com/office/drawing/2014/main" id="{FBB1E787-7351-4272-9FA6-67A6B138B1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83DE8AB8-2585-4EC7-8705-0A9BDDD84019}"/>
              </a:ext>
            </a:extLst>
          </p:cNvPr>
          <p:cNvSpPr>
            <a:spLocks noGrp="1"/>
          </p:cNvSpPr>
          <p:nvPr>
            <p:ph type="sldNum" sz="quarter"/>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98F58CF9-6E45-4393-9429-C8819E4C8DA7}" type="slidenum">
              <a:rPr kumimoji="0" 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58</a:t>
            </a:fld>
            <a:endParaRPr kumimoji="0" lang="de-DE"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58175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a:extLst>
              <a:ext uri="{FF2B5EF4-FFF2-40B4-BE49-F238E27FC236}">
                <a16:creationId xmlns:a16="http://schemas.microsoft.com/office/drawing/2014/main" id="{97343B95-B30B-4D84-A346-87A5E5151F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0DB87B1-BDCF-4334-A019-2D4FEAD4FEA8}"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59</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33123" name="Rectangle 1">
            <a:extLst>
              <a:ext uri="{FF2B5EF4-FFF2-40B4-BE49-F238E27FC236}">
                <a16:creationId xmlns:a16="http://schemas.microsoft.com/office/drawing/2014/main" id="{977E2EBA-60E0-4954-A9E2-7DAF64A3F61A}"/>
              </a:ext>
            </a:extLst>
          </p:cNvPr>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3A1FD81D-8DAA-4C45-8942-E4B98C1D7A4D}"/>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181113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a:extLst>
              <a:ext uri="{FF2B5EF4-FFF2-40B4-BE49-F238E27FC236}">
                <a16:creationId xmlns:a16="http://schemas.microsoft.com/office/drawing/2014/main" id="{A191F82F-EE78-4643-84DA-6BB6BE97A0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CAE8A91-7B86-4B5C-B2D0-48BB255A972E}"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60</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31075" name="Text Box 1">
            <a:extLst>
              <a:ext uri="{FF2B5EF4-FFF2-40B4-BE49-F238E27FC236}">
                <a16:creationId xmlns:a16="http://schemas.microsoft.com/office/drawing/2014/main" id="{84CCF104-8A8B-4E80-8DA5-D82449A79755}"/>
              </a:ext>
            </a:extLst>
          </p:cNvPr>
          <p:cNvSpPr>
            <a:spLocks noGrp="1" noChangeArrowheads="1"/>
          </p:cNvSpPr>
          <p:nvPr>
            <p:ph type="body"/>
          </p:nvPr>
        </p:nvSpPr>
        <p:spPr>
          <a:xfrm>
            <a:off x="755650" y="5078413"/>
            <a:ext cx="6048375"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de-DE" altLang="de-DE">
              <a:latin typeface="Times New Roman" panose="02020603050405020304" pitchFamily="18" charset="0"/>
            </a:endParaRPr>
          </a:p>
        </p:txBody>
      </p:sp>
      <p:sp>
        <p:nvSpPr>
          <p:cNvPr id="131076" name="Rectangle 2">
            <a:extLst>
              <a:ext uri="{FF2B5EF4-FFF2-40B4-BE49-F238E27FC236}">
                <a16:creationId xmlns:a16="http://schemas.microsoft.com/office/drawing/2014/main" id="{499F5FF0-FEDF-4B6A-94A8-A14C1C9860FF}"/>
              </a:ext>
            </a:extLst>
          </p:cNvPr>
          <p:cNvSpPr>
            <a:spLocks noChangeArrowheads="1"/>
          </p:cNvSpPr>
          <p:nvPr/>
        </p:nvSpPr>
        <p:spPr bwMode="auto">
          <a:xfrm>
            <a:off x="4278313" y="10158413"/>
            <a:ext cx="328136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4E5A9E86-33F7-485E-91FF-415008D0F35C}" type="slidenum">
              <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60</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881024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a:extLst>
              <a:ext uri="{FF2B5EF4-FFF2-40B4-BE49-F238E27FC236}">
                <a16:creationId xmlns:a16="http://schemas.microsoft.com/office/drawing/2014/main" id="{A191F82F-EE78-4643-84DA-6BB6BE97A0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CAE8A91-7B86-4B5C-B2D0-48BB255A972E}"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61</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31075" name="Text Box 1">
            <a:extLst>
              <a:ext uri="{FF2B5EF4-FFF2-40B4-BE49-F238E27FC236}">
                <a16:creationId xmlns:a16="http://schemas.microsoft.com/office/drawing/2014/main" id="{84CCF104-8A8B-4E80-8DA5-D82449A79755}"/>
              </a:ext>
            </a:extLst>
          </p:cNvPr>
          <p:cNvSpPr>
            <a:spLocks noGrp="1" noChangeArrowheads="1"/>
          </p:cNvSpPr>
          <p:nvPr>
            <p:ph type="body"/>
          </p:nvPr>
        </p:nvSpPr>
        <p:spPr>
          <a:xfrm>
            <a:off x="755650" y="5078413"/>
            <a:ext cx="6048375"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43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de-DE" altLang="de-DE">
              <a:latin typeface="Times New Roman" panose="02020603050405020304" pitchFamily="18" charset="0"/>
            </a:endParaRPr>
          </a:p>
        </p:txBody>
      </p:sp>
      <p:sp>
        <p:nvSpPr>
          <p:cNvPr id="131076" name="Rectangle 2">
            <a:extLst>
              <a:ext uri="{FF2B5EF4-FFF2-40B4-BE49-F238E27FC236}">
                <a16:creationId xmlns:a16="http://schemas.microsoft.com/office/drawing/2014/main" id="{499F5FF0-FEDF-4B6A-94A8-A14C1C9860FF}"/>
              </a:ext>
            </a:extLst>
          </p:cNvPr>
          <p:cNvSpPr>
            <a:spLocks noChangeArrowheads="1"/>
          </p:cNvSpPr>
          <p:nvPr/>
        </p:nvSpPr>
        <p:spPr bwMode="auto">
          <a:xfrm>
            <a:off x="4278313" y="10158413"/>
            <a:ext cx="328136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4E5A9E86-33F7-485E-91FF-415008D0F35C}" type="slidenum">
              <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61</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216664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525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744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38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74EE1AE7-D69D-4117-985E-CEAE642B1A86}"/>
              </a:ext>
            </a:extLst>
          </p:cNvPr>
          <p:cNvSpPr>
            <a:spLocks noGrp="1" noRot="1" noChangeAspect="1" noChangeArrowheads="1" noTextEdit="1"/>
          </p:cNvSpPr>
          <p:nvPr>
            <p:ph type="sldImg"/>
          </p:nvPr>
        </p:nvSpPr>
        <p:spPr/>
      </p:sp>
      <p:sp>
        <p:nvSpPr>
          <p:cNvPr id="31747" name="Notizenplatzhalter 2">
            <a:extLst>
              <a:ext uri="{FF2B5EF4-FFF2-40B4-BE49-F238E27FC236}">
                <a16:creationId xmlns:a16="http://schemas.microsoft.com/office/drawing/2014/main" id="{7C489999-54A2-4778-8544-8522917350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75BBB8B-877E-4C8E-A4F5-5CD219534A4F}"/>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3CC55E67-03DF-43D6-825D-E55BD233BAD0}"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4</a:t>
            </a:fld>
            <a:endParaRPr lang="de-DE" sz="1200">
              <a:solidFill>
                <a:prstClr val="black"/>
              </a:solidFill>
              <a:latin typeface="Calibri"/>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885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44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714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17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6">
            <a:extLst>
              <a:ext uri="{FF2B5EF4-FFF2-40B4-BE49-F238E27FC236}">
                <a16:creationId xmlns:a16="http://schemas.microsoft.com/office/drawing/2014/main" id="{CE1429BF-8DAE-4457-9CC4-84FE7EB4E0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160AE0D9-D0F9-41BB-BEBE-919F3E64071F}"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70</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37219" name="Rectangle 1">
            <a:extLst>
              <a:ext uri="{FF2B5EF4-FFF2-40B4-BE49-F238E27FC236}">
                <a16:creationId xmlns:a16="http://schemas.microsoft.com/office/drawing/2014/main" id="{F9B48F51-0EBE-4594-B831-BB16887F4854}"/>
              </a:ext>
            </a:extLst>
          </p:cNvPr>
          <p:cNvSpPr>
            <a:spLocks noGrp="1" noChangeArrowheads="1"/>
          </p:cNvSpPr>
          <p:nvPr>
            <p:ph type="body"/>
          </p:nvPr>
        </p:nvSpPr>
        <p:spPr>
          <a:xfrm>
            <a:off x="679450" y="4714875"/>
            <a:ext cx="54356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
        <p:nvSpPr>
          <p:cNvPr id="137220" name="Rectangle 2">
            <a:extLst>
              <a:ext uri="{FF2B5EF4-FFF2-40B4-BE49-F238E27FC236}">
                <a16:creationId xmlns:a16="http://schemas.microsoft.com/office/drawing/2014/main" id="{D69A2BF8-107A-46CE-966F-220DA095551B}"/>
              </a:ext>
            </a:extLst>
          </p:cNvPr>
          <p:cNvSpPr>
            <a:spLocks noChangeArrowheads="1"/>
          </p:cNvSpPr>
          <p:nvPr/>
        </p:nvSpPr>
        <p:spPr bwMode="auto">
          <a:xfrm>
            <a:off x="3851275" y="9428163"/>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6018BBED-BDCE-44B4-98A5-540E4E2C6C13}"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70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75636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F5D498A-4346-478C-8F8A-0EEAFACAF2FC}"/>
              </a:ext>
            </a:extLst>
          </p:cNvPr>
          <p:cNvSpPr>
            <a:spLocks noGrp="1" noRot="1" noChangeAspect="1" noChangeArrowheads="1" noTextEdit="1"/>
          </p:cNvSpPr>
          <p:nvPr>
            <p:ph type="sldImg"/>
          </p:nvPr>
        </p:nvSpPr>
        <p:spPr/>
      </p:sp>
      <p:sp>
        <p:nvSpPr>
          <p:cNvPr id="35843" name="Notizenplatzhalter 2">
            <a:extLst>
              <a:ext uri="{FF2B5EF4-FFF2-40B4-BE49-F238E27FC236}">
                <a16:creationId xmlns:a16="http://schemas.microsoft.com/office/drawing/2014/main" id="{8A312019-27F2-4327-B52A-13F6D0ECE0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1769D647-1224-4A78-825B-DC17A6C2FEF9}"/>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7E803DC7-CD31-4028-8A99-DEE0144B6E42}"/>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A7D93457-A125-438C-857A-47A265BA8BE6}"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7</a:t>
            </a:fld>
            <a:endParaRPr lang="de-DE" sz="1200">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CAC53C9F-A0A0-473D-9DF5-9B9E939748E4}"/>
              </a:ext>
            </a:extLst>
          </p:cNvPr>
          <p:cNvSpPr>
            <a:spLocks noGrp="1" noRot="1" noChangeAspect="1" noChangeArrowheads="1" noTextEdit="1"/>
          </p:cNvSpPr>
          <p:nvPr>
            <p:ph type="sldImg"/>
          </p:nvPr>
        </p:nvSpPr>
        <p:spPr/>
      </p:sp>
      <p:sp>
        <p:nvSpPr>
          <p:cNvPr id="37891" name="Notizenplatzhalter 2">
            <a:extLst>
              <a:ext uri="{FF2B5EF4-FFF2-40B4-BE49-F238E27FC236}">
                <a16:creationId xmlns:a16="http://schemas.microsoft.com/office/drawing/2014/main" id="{C8379EB7-D858-4E0D-A053-3036FCE91E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1B8E67D-2F8B-4360-8405-EB107A56FE7D}"/>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6EA8E23D-646F-4DAE-930D-5D00E2821009}"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8</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EE760266-5BFE-427A-989A-11748648B283}"/>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597691EB-4126-49A5-8F13-8B5AC599B6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A4F2E1F7-E7BB-4D4E-8C92-ADA007ED5A81}" type="slidenum">
              <a:rPr lang="de-DE" altLang="de-DE" sz="1400" smtClean="0">
                <a:ea typeface="Noto Sans CJK SC Regular"/>
                <a:cs typeface="DejaVu Sans"/>
              </a:rPr>
              <a:pPr>
                <a:spcBef>
                  <a:spcPct val="0"/>
                </a:spcBef>
              </a:pPr>
              <a:t>11</a:t>
            </a:fld>
            <a:endParaRPr lang="de-DE" altLang="de-DE" sz="1400">
              <a:ea typeface="Noto Sans CJK SC Regular"/>
              <a:cs typeface="DejaVu Sans"/>
            </a:endParaRPr>
          </a:p>
        </p:txBody>
      </p:sp>
      <p:sp>
        <p:nvSpPr>
          <p:cNvPr id="41987" name="Rectangle 1">
            <a:extLst>
              <a:ext uri="{FF2B5EF4-FFF2-40B4-BE49-F238E27FC236}">
                <a16:creationId xmlns:a16="http://schemas.microsoft.com/office/drawing/2014/main" id="{7322C580-1471-40FA-820D-9E58F637EB8C}"/>
              </a:ext>
            </a:extLst>
          </p:cNvPr>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6E0D0B2A-AC5C-4497-A40A-938D3EC755D6}"/>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1FBD1131-ECAF-48AA-9F66-06B0E0328B86}"/>
              </a:ext>
            </a:extLst>
          </p:cNvPr>
          <p:cNvSpPr>
            <a:spLocks noGrp="1" noRot="1" noChangeAspect="1" noChangeArrowheads="1" noTextEdit="1"/>
          </p:cNvSpPr>
          <p:nvPr>
            <p:ph type="sldImg"/>
          </p:nvPr>
        </p:nvSpPr>
        <p:spPr/>
      </p:sp>
      <p:sp>
        <p:nvSpPr>
          <p:cNvPr id="46083" name="Notizenplatzhalter 2">
            <a:extLst>
              <a:ext uri="{FF2B5EF4-FFF2-40B4-BE49-F238E27FC236}">
                <a16:creationId xmlns:a16="http://schemas.microsoft.com/office/drawing/2014/main" id="{76E58316-5CD8-46D7-82AF-06085DBAB5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F30767A6-3A64-425E-9BB5-C0F74D7D0496}"/>
              </a:ext>
            </a:extLst>
          </p:cNvPr>
          <p:cNvSpPr>
            <a:spLocks noGrp="1"/>
          </p:cNvSpPr>
          <p:nvPr>
            <p:ph type="sldNum" sz="quarter"/>
          </p:nvPr>
        </p:nvSpPr>
        <p:spPr/>
        <p:txBody>
          <a:bodyPr/>
          <a:lstStyle/>
          <a:p>
            <a:pPr>
              <a:defRPr/>
            </a:pPr>
            <a:fld id="{A381B459-157B-41EE-BFA6-24E0DF5D5B9A}" type="slidenum">
              <a:rPr lang="de-DE" altLang="de-DE" smtClean="0"/>
              <a:pPr>
                <a:defRPr/>
              </a:pPr>
              <a:t>14</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B04DA3A9-4CB1-4753-B208-6A1DA22208FF}"/>
              </a:ext>
            </a:extLst>
          </p:cNvPr>
          <p:cNvSpPr>
            <a:spLocks noGrp="1" noRot="1" noChangeAspect="1" noChangeArrowheads="1" noTextEdit="1"/>
          </p:cNvSpPr>
          <p:nvPr>
            <p:ph type="sldImg"/>
          </p:nvPr>
        </p:nvSpPr>
        <p:spPr/>
      </p:sp>
      <p:sp>
        <p:nvSpPr>
          <p:cNvPr id="49155" name="Notizenplatzhalter 2">
            <a:extLst>
              <a:ext uri="{FF2B5EF4-FFF2-40B4-BE49-F238E27FC236}">
                <a16:creationId xmlns:a16="http://schemas.microsoft.com/office/drawing/2014/main" id="{8DF9A11B-CC1F-4DE7-9798-269FB36A02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EDDFABE-2873-423F-8CDD-7C83B1B6C3B8}"/>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F097F330-70C9-4AB4-A62A-49F01036A953}"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16</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C8235678-330E-45A3-B507-A6610768CD1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extLst>
      <p:ext uri="{BB962C8B-B14F-4D97-AF65-F5344CB8AC3E}">
        <p14:creationId xmlns:p14="http://schemas.microsoft.com/office/powerpoint/2010/main" val="40673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9">
            <a:extLst>
              <a:ext uri="{FF2B5EF4-FFF2-40B4-BE49-F238E27FC236}">
                <a16:creationId xmlns:a16="http://schemas.microsoft.com/office/drawing/2014/main" id="{706ED87C-F436-456F-98AD-A1514AE239A3}"/>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107D51A7-8EA6-49AA-A592-6CDDE9E949CF}"/>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058B7FBF-465D-44F3-BAC4-8155CACFD073}"/>
              </a:ext>
            </a:extLst>
          </p:cNvPr>
          <p:cNvSpPr>
            <a:spLocks noGrp="1" noChangeArrowheads="1"/>
          </p:cNvSpPr>
          <p:nvPr>
            <p:ph type="sldNum" idx="12"/>
          </p:nvPr>
        </p:nvSpPr>
        <p:spPr>
          <a:ln/>
        </p:spPr>
        <p:txBody>
          <a:bodyPr/>
          <a:lstStyle>
            <a:lvl1pPr>
              <a:defRPr/>
            </a:lvl1pPr>
          </a:lstStyle>
          <a:p>
            <a:pPr>
              <a:defRPr/>
            </a:pPr>
            <a:fld id="{A63B599F-1DE3-42CD-B57D-22D2DCA24F7F}" type="slidenum">
              <a:rPr lang="de-DE" altLang="de-DE"/>
              <a:pPr>
                <a:defRPr/>
              </a:pPr>
              <a:t>‹Nr.›</a:t>
            </a:fld>
            <a:endParaRPr lang="de-DE" altLang="de-DE"/>
          </a:p>
        </p:txBody>
      </p:sp>
    </p:spTree>
    <p:extLst>
      <p:ext uri="{BB962C8B-B14F-4D97-AF65-F5344CB8AC3E}">
        <p14:creationId xmlns:p14="http://schemas.microsoft.com/office/powerpoint/2010/main" val="389109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B0736F8D-8060-4592-B6FD-A4B8F37DDF18}"/>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43F9F065-EF78-46D4-93C1-1C53C3A5C2EC}"/>
              </a:ext>
            </a:extLst>
          </p:cNvPr>
          <p:cNvSpPr>
            <a:spLocks noGrp="1" noChangeArrowheads="1"/>
          </p:cNvSpPr>
          <p:nvPr>
            <p:ph type="sldNum" idx="11"/>
          </p:nvPr>
        </p:nvSpPr>
        <p:spPr/>
        <p:txBody>
          <a:bodyPr/>
          <a:lstStyle>
            <a:lvl1pPr>
              <a:defRPr/>
            </a:lvl1pPr>
          </a:lstStyle>
          <a:p>
            <a:pPr>
              <a:defRPr/>
            </a:pPr>
            <a:fld id="{0972AEEA-6FE0-41D2-8E3B-9FBE61ED5558}" type="slidenum">
              <a:rPr lang="de-DE" altLang="de-DE"/>
              <a:pPr>
                <a:defRPr/>
              </a:pPr>
              <a:t>‹Nr.›</a:t>
            </a:fld>
            <a:endParaRPr lang="de-DE" altLang="de-DE"/>
          </a:p>
        </p:txBody>
      </p:sp>
    </p:spTree>
    <p:extLst>
      <p:ext uri="{BB962C8B-B14F-4D97-AF65-F5344CB8AC3E}">
        <p14:creationId xmlns:p14="http://schemas.microsoft.com/office/powerpoint/2010/main" val="364410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4963"/>
            <a:ext cx="2055813" cy="39751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604963"/>
            <a:ext cx="6019800" cy="39751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9D39FF89-A1F9-44FF-B5B6-FFD35448F2EE}"/>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E3ED6D1A-6817-424A-AF07-09722C833FB4}"/>
              </a:ext>
            </a:extLst>
          </p:cNvPr>
          <p:cNvSpPr>
            <a:spLocks noGrp="1" noChangeArrowheads="1"/>
          </p:cNvSpPr>
          <p:nvPr>
            <p:ph type="sldNum" idx="11"/>
          </p:nvPr>
        </p:nvSpPr>
        <p:spPr/>
        <p:txBody>
          <a:bodyPr/>
          <a:lstStyle>
            <a:lvl1pPr>
              <a:defRPr/>
            </a:lvl1pPr>
          </a:lstStyle>
          <a:p>
            <a:pPr>
              <a:defRPr/>
            </a:pPr>
            <a:fld id="{DA09ADFD-B0E8-48A4-AC65-812F097542F4}" type="slidenum">
              <a:rPr lang="de-DE" altLang="de-DE"/>
              <a:pPr>
                <a:defRPr/>
              </a:pPr>
              <a:t>‹Nr.›</a:t>
            </a:fld>
            <a:endParaRPr lang="de-DE" altLang="de-DE"/>
          </a:p>
        </p:txBody>
      </p:sp>
    </p:spTree>
    <p:extLst>
      <p:ext uri="{BB962C8B-B14F-4D97-AF65-F5344CB8AC3E}">
        <p14:creationId xmlns:p14="http://schemas.microsoft.com/office/powerpoint/2010/main" val="36977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2130425"/>
            <a:ext cx="7770813" cy="1468438"/>
          </a:xfrm>
        </p:spPr>
        <p:txBody>
          <a:bodyPr/>
          <a:lstStyle/>
          <a:p>
            <a:r>
              <a:rPr lang="de-DE"/>
              <a:t>Titelmasterformat durch Klicken bearbeiten</a:t>
            </a:r>
          </a:p>
        </p:txBody>
      </p:sp>
      <p:sp>
        <p:nvSpPr>
          <p:cNvPr id="3" name="Rectangle 10">
            <a:extLst>
              <a:ext uri="{FF2B5EF4-FFF2-40B4-BE49-F238E27FC236}">
                <a16:creationId xmlns:a16="http://schemas.microsoft.com/office/drawing/2014/main" id="{24DB37B2-C1F5-42FA-B581-0335A4BB4F31}"/>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4" name="Rectangle 11">
            <a:extLst>
              <a:ext uri="{FF2B5EF4-FFF2-40B4-BE49-F238E27FC236}">
                <a16:creationId xmlns:a16="http://schemas.microsoft.com/office/drawing/2014/main" id="{9E6CD909-E212-40D6-97B2-ACBC8BCF9011}"/>
              </a:ext>
            </a:extLst>
          </p:cNvPr>
          <p:cNvSpPr>
            <a:spLocks noGrp="1" noChangeArrowheads="1"/>
          </p:cNvSpPr>
          <p:nvPr>
            <p:ph type="sldNum" idx="11"/>
          </p:nvPr>
        </p:nvSpPr>
        <p:spPr/>
        <p:txBody>
          <a:bodyPr/>
          <a:lstStyle>
            <a:lvl1pPr>
              <a:defRPr/>
            </a:lvl1pPr>
          </a:lstStyle>
          <a:p>
            <a:pPr>
              <a:defRPr/>
            </a:pPr>
            <a:fld id="{E7CDBBD2-F1EC-4D96-A6CC-543C366737B6}" type="slidenum">
              <a:rPr lang="de-DE" altLang="de-DE"/>
              <a:pPr>
                <a:defRPr/>
              </a:pPr>
              <a:t>‹Nr.›</a:t>
            </a:fld>
            <a:endParaRPr lang="de-DE" altLang="de-DE"/>
          </a:p>
        </p:txBody>
      </p:sp>
    </p:spTree>
    <p:extLst>
      <p:ext uri="{BB962C8B-B14F-4D97-AF65-F5344CB8AC3E}">
        <p14:creationId xmlns:p14="http://schemas.microsoft.com/office/powerpoint/2010/main" val="142152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5E275279-24B7-4C73-A0DC-3501F81E4582}"/>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461D7F7-B447-458A-B83B-278088F7D348}"/>
              </a:ext>
            </a:extLst>
          </p:cNvPr>
          <p:cNvSpPr>
            <a:spLocks noGrp="1"/>
          </p:cNvSpPr>
          <p:nvPr>
            <p:ph type="ftr" sz="quarter" idx="11"/>
          </p:nvPr>
        </p:nvSpPr>
        <p:spPr>
          <a:xfrm>
            <a:off x="3059113" y="6235700"/>
            <a:ext cx="2952750" cy="515938"/>
          </a:xfrm>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0B1F4720-EBD2-4C1A-9E4D-6F918C226352}"/>
              </a:ext>
            </a:extLst>
          </p:cNvPr>
          <p:cNvSpPr>
            <a:spLocks noGrp="1"/>
          </p:cNvSpPr>
          <p:nvPr>
            <p:ph type="sldNum" sz="quarter" idx="12"/>
          </p:nvPr>
        </p:nvSpPr>
        <p:spPr/>
        <p:txBody>
          <a:bodyPr/>
          <a:lstStyle>
            <a:lvl1pPr>
              <a:defRPr/>
            </a:lvl1pPr>
          </a:lstStyle>
          <a:p>
            <a:pPr>
              <a:defRPr/>
            </a:pPr>
            <a:fld id="{475B7966-4331-4009-9F94-B7292667E731}" type="slidenum">
              <a:rPr lang="de-DE"/>
              <a:pPr>
                <a:defRPr/>
              </a:pPr>
              <a:t>‹Nr.›</a:t>
            </a:fld>
            <a:endParaRPr lang="de-DE"/>
          </a:p>
        </p:txBody>
      </p:sp>
    </p:spTree>
    <p:extLst>
      <p:ext uri="{BB962C8B-B14F-4D97-AF65-F5344CB8AC3E}">
        <p14:creationId xmlns:p14="http://schemas.microsoft.com/office/powerpoint/2010/main" val="298536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604C8EEF-8767-4759-9DF8-D576F238AAFE}"/>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2514965-3CD8-4226-AE86-2305B4567C4B}"/>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2B91EC5E-7A47-45CA-847F-D31E57689B86}"/>
              </a:ext>
            </a:extLst>
          </p:cNvPr>
          <p:cNvSpPr>
            <a:spLocks noGrp="1"/>
          </p:cNvSpPr>
          <p:nvPr>
            <p:ph type="sldNum" sz="quarter" idx="12"/>
          </p:nvPr>
        </p:nvSpPr>
        <p:spPr/>
        <p:txBody>
          <a:bodyPr/>
          <a:lstStyle>
            <a:lvl1pPr>
              <a:defRPr/>
            </a:lvl1pPr>
          </a:lstStyle>
          <a:p>
            <a:pPr>
              <a:defRPr/>
            </a:pPr>
            <a:fld id="{78C2BA78-ABB1-4D43-A703-C41C00B2E460}" type="slidenum">
              <a:rPr lang="de-DE"/>
              <a:pPr>
                <a:defRPr/>
              </a:pPr>
              <a:t>‹Nr.›</a:t>
            </a:fld>
            <a:endParaRPr lang="de-DE"/>
          </a:p>
        </p:txBody>
      </p:sp>
    </p:spTree>
    <p:extLst>
      <p:ext uri="{BB962C8B-B14F-4D97-AF65-F5344CB8AC3E}">
        <p14:creationId xmlns:p14="http://schemas.microsoft.com/office/powerpoint/2010/main" val="21913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0141" y="1767672"/>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19CF9D5-CEB1-46B7-AAA6-220A89209FEB}"/>
              </a:ext>
            </a:extLst>
          </p:cNvPr>
          <p:cNvSpPr>
            <a:spLocks noGrp="1"/>
          </p:cNvSpPr>
          <p:nvPr>
            <p:ph type="ftr" sz="quarter" idx="11"/>
          </p:nvPr>
        </p:nvSpPr>
        <p:spPr>
          <a:xfrm>
            <a:off x="2339752" y="6285467"/>
            <a:ext cx="4464496" cy="515938"/>
          </a:xfrm>
        </p:spPr>
        <p:txBody>
          <a:bodyPr/>
          <a:lstStyle>
            <a:lvl1pPr>
              <a:defRPr/>
            </a:lvl1pPr>
          </a:lstStyle>
          <a:p>
            <a:pPr>
              <a:defRPr/>
            </a:pPr>
            <a:r>
              <a:rPr lang="de-DE" dirty="0"/>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427996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6EFC454-6EDB-4DC2-BB27-9C68ACB58CE9}"/>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3B532C67-C754-4A7F-8CB9-6DAA45CBF7C6}"/>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D2B84A39-791A-426E-A467-C5DCEF1F3943}"/>
              </a:ext>
            </a:extLst>
          </p:cNvPr>
          <p:cNvSpPr>
            <a:spLocks noGrp="1"/>
          </p:cNvSpPr>
          <p:nvPr>
            <p:ph type="sldNum" sz="quarter" idx="12"/>
          </p:nvPr>
        </p:nvSpPr>
        <p:spPr/>
        <p:txBody>
          <a:bodyPr/>
          <a:lstStyle>
            <a:lvl1pPr>
              <a:defRPr/>
            </a:lvl1pPr>
          </a:lstStyle>
          <a:p>
            <a:pPr>
              <a:defRPr/>
            </a:pPr>
            <a:fld id="{67944CC1-D525-4299-9CAE-4AD455D74A45}" type="slidenum">
              <a:rPr lang="de-DE"/>
              <a:pPr>
                <a:defRPr/>
              </a:pPr>
              <a:t>‹Nr.›</a:t>
            </a:fld>
            <a:endParaRPr lang="de-DE"/>
          </a:p>
        </p:txBody>
      </p:sp>
    </p:spTree>
    <p:extLst>
      <p:ext uri="{BB962C8B-B14F-4D97-AF65-F5344CB8AC3E}">
        <p14:creationId xmlns:p14="http://schemas.microsoft.com/office/powerpoint/2010/main" val="3825120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929F6B8-7513-4CC2-AAAB-EDC3DE31DB24}"/>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9AD04D53-8AC2-4F4F-BB70-08AA1A5861F1}"/>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6DDBA06-4C4A-4493-8C55-C82D9886E504}"/>
              </a:ext>
            </a:extLst>
          </p:cNvPr>
          <p:cNvSpPr>
            <a:spLocks noGrp="1"/>
          </p:cNvSpPr>
          <p:nvPr>
            <p:ph type="sldNum" sz="quarter" idx="12"/>
          </p:nvPr>
        </p:nvSpPr>
        <p:spPr/>
        <p:txBody>
          <a:bodyPr/>
          <a:lstStyle>
            <a:lvl1pPr>
              <a:defRPr/>
            </a:lvl1pPr>
          </a:lstStyle>
          <a:p>
            <a:pPr>
              <a:defRPr/>
            </a:pPr>
            <a:fld id="{E9FA632B-4CD9-4E4A-9895-0F614C2915B2}" type="slidenum">
              <a:rPr lang="de-DE"/>
              <a:pPr>
                <a:defRPr/>
              </a:pPr>
              <a:t>‹Nr.›</a:t>
            </a:fld>
            <a:endParaRPr lang="de-DE"/>
          </a:p>
        </p:txBody>
      </p:sp>
    </p:spTree>
    <p:extLst>
      <p:ext uri="{BB962C8B-B14F-4D97-AF65-F5344CB8AC3E}">
        <p14:creationId xmlns:p14="http://schemas.microsoft.com/office/powerpoint/2010/main" val="165528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66F19618-FF70-414B-B168-92562A5F112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43DB8A68-D7C4-402F-9EB1-4C786B0EA1D5}"/>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9" name="Foliennummernplatzhalter 5">
            <a:extLst>
              <a:ext uri="{FF2B5EF4-FFF2-40B4-BE49-F238E27FC236}">
                <a16:creationId xmlns:a16="http://schemas.microsoft.com/office/drawing/2014/main" id="{FFE3DCCF-C47E-4246-B557-D7F77F4F24E6}"/>
              </a:ext>
            </a:extLst>
          </p:cNvPr>
          <p:cNvSpPr>
            <a:spLocks noGrp="1"/>
          </p:cNvSpPr>
          <p:nvPr>
            <p:ph type="sldNum" sz="quarter" idx="12"/>
          </p:nvPr>
        </p:nvSpPr>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280879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ußzeilenplatzhalter 4">
            <a:extLst>
              <a:ext uri="{FF2B5EF4-FFF2-40B4-BE49-F238E27FC236}">
                <a16:creationId xmlns:a16="http://schemas.microsoft.com/office/drawing/2014/main" id="{6F3E9855-8C8D-4319-B2AA-3E2E949FF892}"/>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001E9B35-D7DB-4449-AFE7-0F493CD678ED}"/>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
        <p:nvSpPr>
          <p:cNvPr id="8" name="Datumsplatzhalter 1">
            <a:extLst>
              <a:ext uri="{FF2B5EF4-FFF2-40B4-BE49-F238E27FC236}">
                <a16:creationId xmlns:a16="http://schemas.microsoft.com/office/drawing/2014/main" id="{DDCF7ED9-FEC0-4DE1-AFE5-6A70114ABD1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412466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a:extLst>
              <a:ext uri="{FF2B5EF4-FFF2-40B4-BE49-F238E27FC236}">
                <a16:creationId xmlns:a16="http://schemas.microsoft.com/office/drawing/2014/main" id="{597DC5C5-0664-4DED-AEF3-31C28AE18F30}"/>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FA3AA895-8DB9-415D-80B6-BB40F899C48D}"/>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0A0DA052-0F22-43E2-BE66-72DC8809AF73}"/>
              </a:ext>
            </a:extLst>
          </p:cNvPr>
          <p:cNvSpPr>
            <a:spLocks noGrp="1" noChangeArrowheads="1"/>
          </p:cNvSpPr>
          <p:nvPr>
            <p:ph type="sldNum" idx="12"/>
          </p:nvPr>
        </p:nvSpPr>
        <p:spPr>
          <a:ln/>
        </p:spPr>
        <p:txBody>
          <a:bodyPr/>
          <a:lstStyle>
            <a:lvl1pPr>
              <a:defRPr/>
            </a:lvl1pPr>
          </a:lstStyle>
          <a:p>
            <a:pPr>
              <a:defRPr/>
            </a:pPr>
            <a:fld id="{D52EB3BC-B302-4866-A3EA-4AC609870102}" type="slidenum">
              <a:rPr lang="de-DE" altLang="de-DE"/>
              <a:pPr>
                <a:defRPr/>
              </a:pPr>
              <a:t>‹Nr.›</a:t>
            </a:fld>
            <a:endParaRPr lang="de-DE" altLang="de-DE"/>
          </a:p>
        </p:txBody>
      </p:sp>
    </p:spTree>
    <p:extLst>
      <p:ext uri="{BB962C8B-B14F-4D97-AF65-F5344CB8AC3E}">
        <p14:creationId xmlns:p14="http://schemas.microsoft.com/office/powerpoint/2010/main" val="2336948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4554AA-DC9C-4D15-9273-23FB6C7D822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
        <p:nvSpPr>
          <p:cNvPr id="6" name="Fußzeilenplatzhalter 4">
            <a:extLst>
              <a:ext uri="{FF2B5EF4-FFF2-40B4-BE49-F238E27FC236}">
                <a16:creationId xmlns:a16="http://schemas.microsoft.com/office/drawing/2014/main" id="{CDA4978D-A475-4E4B-8DFA-216912D16274}"/>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DE4C6E8-F28E-4F4D-B4B0-B5CE81EC95D9}"/>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2946131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3901BCA-B9F9-4F78-A6C1-D73C8004F6BD}"/>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9D0CD461-CC5E-4CB1-8769-98976EEDB294}"/>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A5517222-745B-4E2F-AC7B-49C94076E202}"/>
              </a:ext>
            </a:extLst>
          </p:cNvPr>
          <p:cNvSpPr>
            <a:spLocks noGrp="1"/>
          </p:cNvSpPr>
          <p:nvPr>
            <p:ph type="sldNum" sz="quarter" idx="12"/>
          </p:nvPr>
        </p:nvSpPr>
        <p:spPr/>
        <p:txBody>
          <a:bodyPr/>
          <a:lstStyle>
            <a:lvl1pPr>
              <a:defRPr/>
            </a:lvl1pPr>
          </a:lstStyle>
          <a:p>
            <a:pPr>
              <a:defRPr/>
            </a:pPr>
            <a:fld id="{50DB65A9-F40F-4E51-B9AC-091C68A356AB}" type="slidenum">
              <a:rPr lang="de-DE"/>
              <a:pPr>
                <a:defRPr/>
              </a:pPr>
              <a:t>‹Nr.›</a:t>
            </a:fld>
            <a:endParaRPr lang="de-DE"/>
          </a:p>
        </p:txBody>
      </p:sp>
    </p:spTree>
    <p:extLst>
      <p:ext uri="{BB962C8B-B14F-4D97-AF65-F5344CB8AC3E}">
        <p14:creationId xmlns:p14="http://schemas.microsoft.com/office/powerpoint/2010/main" val="133029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7C8256-9E13-4C48-939E-2E19B571402C}"/>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5B98678-046D-4161-A344-737B47081A03}"/>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49A5D163-3719-4F95-9FD3-E878D398B94F}"/>
              </a:ext>
            </a:extLst>
          </p:cNvPr>
          <p:cNvSpPr>
            <a:spLocks noGrp="1"/>
          </p:cNvSpPr>
          <p:nvPr>
            <p:ph type="sldNum" sz="quarter" idx="12"/>
          </p:nvPr>
        </p:nvSpPr>
        <p:spPr/>
        <p:txBody>
          <a:bodyPr/>
          <a:lstStyle>
            <a:lvl1pPr>
              <a:defRPr/>
            </a:lvl1pPr>
          </a:lstStyle>
          <a:p>
            <a:pPr>
              <a:defRPr/>
            </a:pPr>
            <a:fld id="{B3A2E8A3-9DE8-4BEE-BBDF-98B561F98408}" type="slidenum">
              <a:rPr lang="de-DE"/>
              <a:pPr>
                <a:defRPr/>
              </a:pPr>
              <a:t>‹Nr.›</a:t>
            </a:fld>
            <a:endParaRPr lang="de-DE"/>
          </a:p>
        </p:txBody>
      </p:sp>
    </p:spTree>
    <p:extLst>
      <p:ext uri="{BB962C8B-B14F-4D97-AF65-F5344CB8AC3E}">
        <p14:creationId xmlns:p14="http://schemas.microsoft.com/office/powerpoint/2010/main" val="2507816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569127B-BF50-484C-8B1D-C083FE1F63E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DC7B1DD-962E-477B-8C1F-4C192DA97DBC}"/>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F61F50AE-2766-4E19-A9A0-C7D87D97DF4A}"/>
              </a:ext>
            </a:extLst>
          </p:cNvPr>
          <p:cNvSpPr>
            <a:spLocks noGrp="1"/>
          </p:cNvSpPr>
          <p:nvPr>
            <p:ph type="sldNum" sz="quarter" idx="12"/>
          </p:nvPr>
        </p:nvSpPr>
        <p:spPr/>
        <p:txBody>
          <a:bodyPr/>
          <a:lstStyle>
            <a:lvl1pPr>
              <a:defRPr/>
            </a:lvl1pPr>
          </a:lstStyle>
          <a:p>
            <a:pPr>
              <a:defRPr/>
            </a:pPr>
            <a:fld id="{E13B7EE9-29C1-42B5-B844-5E0FD2193C60}" type="slidenum">
              <a:rPr lang="de-DE"/>
              <a:pPr>
                <a:defRPr/>
              </a:pPr>
              <a:t>‹Nr.›</a:t>
            </a:fld>
            <a:endParaRPr lang="de-DE"/>
          </a:p>
        </p:txBody>
      </p:sp>
    </p:spTree>
    <p:extLst>
      <p:ext uri="{BB962C8B-B14F-4D97-AF65-F5344CB8AC3E}">
        <p14:creationId xmlns:p14="http://schemas.microsoft.com/office/powerpoint/2010/main" val="2829057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0">
            <a:extLst>
              <a:ext uri="{FF2B5EF4-FFF2-40B4-BE49-F238E27FC236}">
                <a16:creationId xmlns:a16="http://schemas.microsoft.com/office/drawing/2014/main" id="{81A1487E-373E-4516-BA09-C26B9CB8BD93}"/>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5" name="Rectangle 11">
            <a:extLst>
              <a:ext uri="{FF2B5EF4-FFF2-40B4-BE49-F238E27FC236}">
                <a16:creationId xmlns:a16="http://schemas.microsoft.com/office/drawing/2014/main" id="{52B248F9-9037-49FF-A3D0-385411D8D8CF}"/>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2">
            <a:extLst>
              <a:ext uri="{FF2B5EF4-FFF2-40B4-BE49-F238E27FC236}">
                <a16:creationId xmlns:a16="http://schemas.microsoft.com/office/drawing/2014/main" id="{036D191C-DDA1-44B7-BABD-D84A1CD67882}"/>
              </a:ext>
            </a:extLst>
          </p:cNvPr>
          <p:cNvSpPr>
            <a:spLocks noGrp="1" noChangeArrowheads="1"/>
          </p:cNvSpPr>
          <p:nvPr>
            <p:ph type="sldNum" idx="12"/>
          </p:nvPr>
        </p:nvSpPr>
        <p:spPr/>
        <p:txBody>
          <a:bodyPr/>
          <a:lstStyle>
            <a:lvl1pPr>
              <a:defRPr/>
            </a:lvl1pPr>
          </a:lstStyle>
          <a:p>
            <a:pPr>
              <a:defRPr/>
            </a:pPr>
            <a:fld id="{99CFA325-93AA-4EA7-A007-B866A24CCB09}" type="slidenum">
              <a:rPr lang="de-DE" altLang="de-DE"/>
              <a:pPr>
                <a:defRPr/>
              </a:pPr>
              <a:t>‹Nr.›</a:t>
            </a:fld>
            <a:endParaRPr lang="de-DE" altLang="de-DE"/>
          </a:p>
        </p:txBody>
      </p:sp>
    </p:spTree>
    <p:extLst>
      <p:ext uri="{BB962C8B-B14F-4D97-AF65-F5344CB8AC3E}">
        <p14:creationId xmlns:p14="http://schemas.microsoft.com/office/powerpoint/2010/main" val="2199884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699F0BEB-5239-4491-A92A-0DC7A2C8972F}"/>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5" name="Rectangle 11">
            <a:extLst>
              <a:ext uri="{FF2B5EF4-FFF2-40B4-BE49-F238E27FC236}">
                <a16:creationId xmlns:a16="http://schemas.microsoft.com/office/drawing/2014/main" id="{4D56D2B9-29A7-4EFE-821C-2C9B61148004}"/>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2">
            <a:extLst>
              <a:ext uri="{FF2B5EF4-FFF2-40B4-BE49-F238E27FC236}">
                <a16:creationId xmlns:a16="http://schemas.microsoft.com/office/drawing/2014/main" id="{5AC660CB-45A8-4DA0-AEF2-FE9AB543B836}"/>
              </a:ext>
            </a:extLst>
          </p:cNvPr>
          <p:cNvSpPr>
            <a:spLocks noGrp="1" noChangeArrowheads="1"/>
          </p:cNvSpPr>
          <p:nvPr>
            <p:ph type="sldNum" idx="12"/>
          </p:nvPr>
        </p:nvSpPr>
        <p:spPr/>
        <p:txBody>
          <a:bodyPr/>
          <a:lstStyle>
            <a:lvl1pPr>
              <a:defRPr/>
            </a:lvl1pPr>
          </a:lstStyle>
          <a:p>
            <a:pPr>
              <a:defRPr/>
            </a:pPr>
            <a:fld id="{398B40F2-EB01-4303-911E-2617168F92B9}" type="slidenum">
              <a:rPr lang="de-DE" altLang="de-DE"/>
              <a:pPr>
                <a:defRPr/>
              </a:pPr>
              <a:t>‹Nr.›</a:t>
            </a:fld>
            <a:endParaRPr lang="de-DE" altLang="de-DE"/>
          </a:p>
        </p:txBody>
      </p:sp>
    </p:spTree>
    <p:extLst>
      <p:ext uri="{BB962C8B-B14F-4D97-AF65-F5344CB8AC3E}">
        <p14:creationId xmlns:p14="http://schemas.microsoft.com/office/powerpoint/2010/main" val="3879024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0">
            <a:extLst>
              <a:ext uri="{FF2B5EF4-FFF2-40B4-BE49-F238E27FC236}">
                <a16:creationId xmlns:a16="http://schemas.microsoft.com/office/drawing/2014/main" id="{60507351-5E7D-4A3B-B96F-ECB25EF6892C}"/>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5" name="Rectangle 11">
            <a:extLst>
              <a:ext uri="{FF2B5EF4-FFF2-40B4-BE49-F238E27FC236}">
                <a16:creationId xmlns:a16="http://schemas.microsoft.com/office/drawing/2014/main" id="{25638085-5F79-4474-A16C-9456EBC6BF8D}"/>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2">
            <a:extLst>
              <a:ext uri="{FF2B5EF4-FFF2-40B4-BE49-F238E27FC236}">
                <a16:creationId xmlns:a16="http://schemas.microsoft.com/office/drawing/2014/main" id="{0CB6802C-CA34-4AB4-8F43-805543DFDDB3}"/>
              </a:ext>
            </a:extLst>
          </p:cNvPr>
          <p:cNvSpPr>
            <a:spLocks noGrp="1" noChangeArrowheads="1"/>
          </p:cNvSpPr>
          <p:nvPr>
            <p:ph type="sldNum" idx="12"/>
          </p:nvPr>
        </p:nvSpPr>
        <p:spPr/>
        <p:txBody>
          <a:bodyPr/>
          <a:lstStyle>
            <a:lvl1pPr>
              <a:defRPr/>
            </a:lvl1pPr>
          </a:lstStyle>
          <a:p>
            <a:pPr>
              <a:defRPr/>
            </a:pPr>
            <a:fld id="{324DBA7E-4644-4160-BA54-C31C9D939255}" type="slidenum">
              <a:rPr lang="de-DE" altLang="de-DE"/>
              <a:pPr>
                <a:defRPr/>
              </a:pPr>
              <a:t>‹Nr.›</a:t>
            </a:fld>
            <a:endParaRPr lang="de-DE" altLang="de-DE"/>
          </a:p>
        </p:txBody>
      </p:sp>
    </p:spTree>
    <p:extLst>
      <p:ext uri="{BB962C8B-B14F-4D97-AF65-F5344CB8AC3E}">
        <p14:creationId xmlns:p14="http://schemas.microsoft.com/office/powerpoint/2010/main" val="1518439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7013"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700213"/>
            <a:ext cx="4038600"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0">
            <a:extLst>
              <a:ext uri="{FF2B5EF4-FFF2-40B4-BE49-F238E27FC236}">
                <a16:creationId xmlns:a16="http://schemas.microsoft.com/office/drawing/2014/main" id="{05EC0C3B-957D-49E8-910C-B6214E65549E}"/>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6" name="Rectangle 11">
            <a:extLst>
              <a:ext uri="{FF2B5EF4-FFF2-40B4-BE49-F238E27FC236}">
                <a16:creationId xmlns:a16="http://schemas.microsoft.com/office/drawing/2014/main" id="{4DD83B66-9364-4BB7-953C-D93F3FD96B87}"/>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7" name="Rectangle 12">
            <a:extLst>
              <a:ext uri="{FF2B5EF4-FFF2-40B4-BE49-F238E27FC236}">
                <a16:creationId xmlns:a16="http://schemas.microsoft.com/office/drawing/2014/main" id="{79FD0B04-C81A-42EC-865D-92F93D05D77E}"/>
              </a:ext>
            </a:extLst>
          </p:cNvPr>
          <p:cNvSpPr>
            <a:spLocks noGrp="1" noChangeArrowheads="1"/>
          </p:cNvSpPr>
          <p:nvPr>
            <p:ph type="sldNum" idx="12"/>
          </p:nvPr>
        </p:nvSpPr>
        <p:spPr/>
        <p:txBody>
          <a:bodyPr/>
          <a:lstStyle>
            <a:lvl1pPr>
              <a:defRPr/>
            </a:lvl1pPr>
          </a:lstStyle>
          <a:p>
            <a:pPr>
              <a:defRPr/>
            </a:pPr>
            <a:fld id="{69AFBA7A-EFD3-4355-A26D-CF2EA2FA3067}" type="slidenum">
              <a:rPr lang="de-DE" altLang="de-DE"/>
              <a:pPr>
                <a:defRPr/>
              </a:pPr>
              <a:t>‹Nr.›</a:t>
            </a:fld>
            <a:endParaRPr lang="de-DE" altLang="de-DE"/>
          </a:p>
        </p:txBody>
      </p:sp>
    </p:spTree>
    <p:extLst>
      <p:ext uri="{BB962C8B-B14F-4D97-AF65-F5344CB8AC3E}">
        <p14:creationId xmlns:p14="http://schemas.microsoft.com/office/powerpoint/2010/main" val="2835462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0">
            <a:extLst>
              <a:ext uri="{FF2B5EF4-FFF2-40B4-BE49-F238E27FC236}">
                <a16:creationId xmlns:a16="http://schemas.microsoft.com/office/drawing/2014/main" id="{14455F09-259B-468F-BD2C-1F5DB844787C}"/>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8" name="Rectangle 11">
            <a:extLst>
              <a:ext uri="{FF2B5EF4-FFF2-40B4-BE49-F238E27FC236}">
                <a16:creationId xmlns:a16="http://schemas.microsoft.com/office/drawing/2014/main" id="{7A3B9B15-92FA-476F-99D2-D82C560A48D2}"/>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9" name="Rectangle 12">
            <a:extLst>
              <a:ext uri="{FF2B5EF4-FFF2-40B4-BE49-F238E27FC236}">
                <a16:creationId xmlns:a16="http://schemas.microsoft.com/office/drawing/2014/main" id="{C785BE81-A79A-4A26-86DF-B68CEAAFEB18}"/>
              </a:ext>
            </a:extLst>
          </p:cNvPr>
          <p:cNvSpPr>
            <a:spLocks noGrp="1" noChangeArrowheads="1"/>
          </p:cNvSpPr>
          <p:nvPr>
            <p:ph type="sldNum" idx="12"/>
          </p:nvPr>
        </p:nvSpPr>
        <p:spPr/>
        <p:txBody>
          <a:bodyPr/>
          <a:lstStyle>
            <a:lvl1pPr>
              <a:defRPr/>
            </a:lvl1pPr>
          </a:lstStyle>
          <a:p>
            <a:pPr>
              <a:defRPr/>
            </a:pPr>
            <a:fld id="{9768D4E0-3202-42AC-B9E5-01BF3627776A}" type="slidenum">
              <a:rPr lang="de-DE" altLang="de-DE"/>
              <a:pPr>
                <a:defRPr/>
              </a:pPr>
              <a:t>‹Nr.›</a:t>
            </a:fld>
            <a:endParaRPr lang="de-DE" altLang="de-DE"/>
          </a:p>
        </p:txBody>
      </p:sp>
    </p:spTree>
    <p:extLst>
      <p:ext uri="{BB962C8B-B14F-4D97-AF65-F5344CB8AC3E}">
        <p14:creationId xmlns:p14="http://schemas.microsoft.com/office/powerpoint/2010/main" val="2248302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0">
            <a:extLst>
              <a:ext uri="{FF2B5EF4-FFF2-40B4-BE49-F238E27FC236}">
                <a16:creationId xmlns:a16="http://schemas.microsoft.com/office/drawing/2014/main" id="{65E1676C-A0B2-4CD0-A17F-E1CE2453AB4B}"/>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4" name="Rectangle 11">
            <a:extLst>
              <a:ext uri="{FF2B5EF4-FFF2-40B4-BE49-F238E27FC236}">
                <a16:creationId xmlns:a16="http://schemas.microsoft.com/office/drawing/2014/main" id="{49FA0BDF-2607-45B2-8984-3A5533C48BA6}"/>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2">
            <a:extLst>
              <a:ext uri="{FF2B5EF4-FFF2-40B4-BE49-F238E27FC236}">
                <a16:creationId xmlns:a16="http://schemas.microsoft.com/office/drawing/2014/main" id="{CB9F8C06-3F05-42FE-8879-7510011332BD}"/>
              </a:ext>
            </a:extLst>
          </p:cNvPr>
          <p:cNvSpPr>
            <a:spLocks noGrp="1" noChangeArrowheads="1"/>
          </p:cNvSpPr>
          <p:nvPr>
            <p:ph type="sldNum" idx="12"/>
          </p:nvPr>
        </p:nvSpPr>
        <p:spPr/>
        <p:txBody>
          <a:bodyPr/>
          <a:lstStyle>
            <a:lvl1pPr>
              <a:defRPr/>
            </a:lvl1pPr>
          </a:lstStyle>
          <a:p>
            <a:pPr>
              <a:defRPr/>
            </a:pPr>
            <a:fld id="{A4B36E6E-B7CB-4DE2-9A5B-7754E4012125}" type="slidenum">
              <a:rPr lang="de-DE" altLang="de-DE"/>
              <a:pPr>
                <a:defRPr/>
              </a:pPr>
              <a:t>‹Nr.›</a:t>
            </a:fld>
            <a:endParaRPr lang="de-DE" altLang="de-DE"/>
          </a:p>
        </p:txBody>
      </p:sp>
    </p:spTree>
    <p:extLst>
      <p:ext uri="{BB962C8B-B14F-4D97-AF65-F5344CB8AC3E}">
        <p14:creationId xmlns:p14="http://schemas.microsoft.com/office/powerpoint/2010/main" val="46691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9">
            <a:extLst>
              <a:ext uri="{FF2B5EF4-FFF2-40B4-BE49-F238E27FC236}">
                <a16:creationId xmlns:a16="http://schemas.microsoft.com/office/drawing/2014/main" id="{D0B70A0C-166D-47E3-BDBC-80F11BCDEA87}"/>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59F2952E-91FE-4EB1-B2EB-FAB845780BCB}"/>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D1236A2D-7732-414A-A66C-71BC9619BACA}"/>
              </a:ext>
            </a:extLst>
          </p:cNvPr>
          <p:cNvSpPr>
            <a:spLocks noGrp="1" noChangeArrowheads="1"/>
          </p:cNvSpPr>
          <p:nvPr>
            <p:ph type="sldNum" idx="12"/>
          </p:nvPr>
        </p:nvSpPr>
        <p:spPr>
          <a:ln/>
        </p:spPr>
        <p:txBody>
          <a:bodyPr/>
          <a:lstStyle>
            <a:lvl1pPr>
              <a:defRPr/>
            </a:lvl1pPr>
          </a:lstStyle>
          <a:p>
            <a:pPr>
              <a:defRPr/>
            </a:pPr>
            <a:fld id="{AE36B73B-2C96-459E-92F1-D3025D05AD2B}" type="slidenum">
              <a:rPr lang="de-DE" altLang="de-DE"/>
              <a:pPr>
                <a:defRPr/>
              </a:pPr>
              <a:t>‹Nr.›</a:t>
            </a:fld>
            <a:endParaRPr lang="de-DE" altLang="de-DE"/>
          </a:p>
        </p:txBody>
      </p:sp>
    </p:spTree>
    <p:extLst>
      <p:ext uri="{BB962C8B-B14F-4D97-AF65-F5344CB8AC3E}">
        <p14:creationId xmlns:p14="http://schemas.microsoft.com/office/powerpoint/2010/main" val="2768879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F99D7FC9-768C-498F-AF0F-ED3F44F75CC5}"/>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3" name="Rectangle 11">
            <a:extLst>
              <a:ext uri="{FF2B5EF4-FFF2-40B4-BE49-F238E27FC236}">
                <a16:creationId xmlns:a16="http://schemas.microsoft.com/office/drawing/2014/main" id="{5B420E6E-19A8-4B65-B9CE-B9E1F312EA44}"/>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4" name="Rectangle 12">
            <a:extLst>
              <a:ext uri="{FF2B5EF4-FFF2-40B4-BE49-F238E27FC236}">
                <a16:creationId xmlns:a16="http://schemas.microsoft.com/office/drawing/2014/main" id="{0A73EDD7-501D-42EA-BCF7-ACC7D493A7F8}"/>
              </a:ext>
            </a:extLst>
          </p:cNvPr>
          <p:cNvSpPr>
            <a:spLocks noGrp="1" noChangeArrowheads="1"/>
          </p:cNvSpPr>
          <p:nvPr>
            <p:ph type="sldNum" idx="12"/>
          </p:nvPr>
        </p:nvSpPr>
        <p:spPr/>
        <p:txBody>
          <a:bodyPr/>
          <a:lstStyle>
            <a:lvl1pPr>
              <a:defRPr/>
            </a:lvl1pPr>
          </a:lstStyle>
          <a:p>
            <a:pPr>
              <a:defRPr/>
            </a:pPr>
            <a:fld id="{6FCB9B75-91A9-40E8-9B73-24AC918E34F9}" type="slidenum">
              <a:rPr lang="de-DE" altLang="de-DE"/>
              <a:pPr>
                <a:defRPr/>
              </a:pPr>
              <a:t>‹Nr.›</a:t>
            </a:fld>
            <a:endParaRPr lang="de-DE" altLang="de-DE"/>
          </a:p>
        </p:txBody>
      </p:sp>
    </p:spTree>
    <p:extLst>
      <p:ext uri="{BB962C8B-B14F-4D97-AF65-F5344CB8AC3E}">
        <p14:creationId xmlns:p14="http://schemas.microsoft.com/office/powerpoint/2010/main" val="2498970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42730F9A-D791-42DE-BA67-12470F96B46C}"/>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6" name="Rectangle 11">
            <a:extLst>
              <a:ext uri="{FF2B5EF4-FFF2-40B4-BE49-F238E27FC236}">
                <a16:creationId xmlns:a16="http://schemas.microsoft.com/office/drawing/2014/main" id="{79803722-8DFF-495B-BEB2-B33B4E9DEAE0}"/>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7" name="Rectangle 12">
            <a:extLst>
              <a:ext uri="{FF2B5EF4-FFF2-40B4-BE49-F238E27FC236}">
                <a16:creationId xmlns:a16="http://schemas.microsoft.com/office/drawing/2014/main" id="{98C2E397-A29A-4F58-A9B2-9A5C53E1321D}"/>
              </a:ext>
            </a:extLst>
          </p:cNvPr>
          <p:cNvSpPr>
            <a:spLocks noGrp="1" noChangeArrowheads="1"/>
          </p:cNvSpPr>
          <p:nvPr>
            <p:ph type="sldNum" idx="12"/>
          </p:nvPr>
        </p:nvSpPr>
        <p:spPr/>
        <p:txBody>
          <a:bodyPr/>
          <a:lstStyle>
            <a:lvl1pPr>
              <a:defRPr/>
            </a:lvl1pPr>
          </a:lstStyle>
          <a:p>
            <a:pPr>
              <a:defRPr/>
            </a:pPr>
            <a:fld id="{AEABAD93-EE32-4BA8-AD58-1C3DBEA0CC95}" type="slidenum">
              <a:rPr lang="de-DE" altLang="de-DE"/>
              <a:pPr>
                <a:defRPr/>
              </a:pPr>
              <a:t>‹Nr.›</a:t>
            </a:fld>
            <a:endParaRPr lang="de-DE" altLang="de-DE"/>
          </a:p>
        </p:txBody>
      </p:sp>
    </p:spTree>
    <p:extLst>
      <p:ext uri="{BB962C8B-B14F-4D97-AF65-F5344CB8AC3E}">
        <p14:creationId xmlns:p14="http://schemas.microsoft.com/office/powerpoint/2010/main" val="1927673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2E78A77D-D171-47F8-BC6E-1EF9FEC53D44}"/>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6" name="Rectangle 11">
            <a:extLst>
              <a:ext uri="{FF2B5EF4-FFF2-40B4-BE49-F238E27FC236}">
                <a16:creationId xmlns:a16="http://schemas.microsoft.com/office/drawing/2014/main" id="{D50E1B9D-3A0A-4F74-ABCC-FD466D4BF318}"/>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7" name="Rectangle 12">
            <a:extLst>
              <a:ext uri="{FF2B5EF4-FFF2-40B4-BE49-F238E27FC236}">
                <a16:creationId xmlns:a16="http://schemas.microsoft.com/office/drawing/2014/main" id="{CBFBBE1C-2BBD-4094-8CE9-9D35C5BC0A1A}"/>
              </a:ext>
            </a:extLst>
          </p:cNvPr>
          <p:cNvSpPr>
            <a:spLocks noGrp="1" noChangeArrowheads="1"/>
          </p:cNvSpPr>
          <p:nvPr>
            <p:ph type="sldNum" idx="12"/>
          </p:nvPr>
        </p:nvSpPr>
        <p:spPr/>
        <p:txBody>
          <a:bodyPr/>
          <a:lstStyle>
            <a:lvl1pPr>
              <a:defRPr/>
            </a:lvl1pPr>
          </a:lstStyle>
          <a:p>
            <a:pPr>
              <a:defRPr/>
            </a:pPr>
            <a:fld id="{6CAC076E-1E8B-4F19-A3C3-F625F2484863}" type="slidenum">
              <a:rPr lang="de-DE" altLang="de-DE"/>
              <a:pPr>
                <a:defRPr/>
              </a:pPr>
              <a:t>‹Nr.›</a:t>
            </a:fld>
            <a:endParaRPr lang="de-DE" altLang="de-DE"/>
          </a:p>
        </p:txBody>
      </p:sp>
    </p:spTree>
    <p:extLst>
      <p:ext uri="{BB962C8B-B14F-4D97-AF65-F5344CB8AC3E}">
        <p14:creationId xmlns:p14="http://schemas.microsoft.com/office/powerpoint/2010/main" val="3775017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D5FC4975-ACAA-483A-8FC9-AACC6EC2F12D}"/>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5" name="Rectangle 11">
            <a:extLst>
              <a:ext uri="{FF2B5EF4-FFF2-40B4-BE49-F238E27FC236}">
                <a16:creationId xmlns:a16="http://schemas.microsoft.com/office/drawing/2014/main" id="{1264361C-70D7-402B-B1DD-DE9D3EFA760C}"/>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2">
            <a:extLst>
              <a:ext uri="{FF2B5EF4-FFF2-40B4-BE49-F238E27FC236}">
                <a16:creationId xmlns:a16="http://schemas.microsoft.com/office/drawing/2014/main" id="{8F3988E1-46F8-4389-B29B-9D79497BBD97}"/>
              </a:ext>
            </a:extLst>
          </p:cNvPr>
          <p:cNvSpPr>
            <a:spLocks noGrp="1" noChangeArrowheads="1"/>
          </p:cNvSpPr>
          <p:nvPr>
            <p:ph type="sldNum" idx="12"/>
          </p:nvPr>
        </p:nvSpPr>
        <p:spPr/>
        <p:txBody>
          <a:bodyPr/>
          <a:lstStyle>
            <a:lvl1pPr>
              <a:defRPr/>
            </a:lvl1pPr>
          </a:lstStyle>
          <a:p>
            <a:pPr>
              <a:defRPr/>
            </a:pPr>
            <a:fld id="{D78D2ED3-0F3B-474C-9128-BFEFF4778053}" type="slidenum">
              <a:rPr lang="de-DE" altLang="de-DE"/>
              <a:pPr>
                <a:defRPr/>
              </a:pPr>
              <a:t>‹Nr.›</a:t>
            </a:fld>
            <a:endParaRPr lang="de-DE" altLang="de-DE"/>
          </a:p>
        </p:txBody>
      </p:sp>
    </p:spTree>
    <p:extLst>
      <p:ext uri="{BB962C8B-B14F-4D97-AF65-F5344CB8AC3E}">
        <p14:creationId xmlns:p14="http://schemas.microsoft.com/office/powerpoint/2010/main" val="619756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125538"/>
            <a:ext cx="2055813" cy="47783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125538"/>
            <a:ext cx="6019800" cy="47783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8D104621-DD3E-42CE-81E9-A8DDF69EF7EC}"/>
              </a:ext>
            </a:extLst>
          </p:cNvPr>
          <p:cNvSpPr>
            <a:spLocks noGrp="1" noChangeArrowheads="1"/>
          </p:cNvSpPr>
          <p:nvPr>
            <p:ph type="dt" idx="10"/>
          </p:nvPr>
        </p:nvSpPr>
        <p:spPr>
          <a:xfrm>
            <a:off x="179388" y="6356350"/>
            <a:ext cx="3022600" cy="363538"/>
          </a:xfrm>
          <a:prstGeom prst="rect">
            <a:avLst/>
          </a:prstGeom>
        </p:spPr>
        <p:txBody>
          <a:bodyPr/>
          <a:lstStyle>
            <a:lvl1pPr>
              <a:defRPr/>
            </a:lvl1pPr>
          </a:lstStyle>
          <a:p>
            <a:pPr>
              <a:defRPr/>
            </a:pPr>
            <a:endParaRPr lang="de-DE" altLang="de-DE"/>
          </a:p>
        </p:txBody>
      </p:sp>
      <p:sp>
        <p:nvSpPr>
          <p:cNvPr id="5" name="Rectangle 11">
            <a:extLst>
              <a:ext uri="{FF2B5EF4-FFF2-40B4-BE49-F238E27FC236}">
                <a16:creationId xmlns:a16="http://schemas.microsoft.com/office/drawing/2014/main" id="{DDBBEE52-C805-40A4-BA08-06E7BFB560D1}"/>
              </a:ext>
            </a:extLst>
          </p:cNvPr>
          <p:cNvSpPr>
            <a:spLocks noGrp="1" noChangeArrowheads="1"/>
          </p:cNvSpPr>
          <p:nvPr>
            <p:ph type="ftr" idx="11"/>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2">
            <a:extLst>
              <a:ext uri="{FF2B5EF4-FFF2-40B4-BE49-F238E27FC236}">
                <a16:creationId xmlns:a16="http://schemas.microsoft.com/office/drawing/2014/main" id="{DFDEE0C7-E953-4511-B4AA-8E6B0BE3F63D}"/>
              </a:ext>
            </a:extLst>
          </p:cNvPr>
          <p:cNvSpPr>
            <a:spLocks noGrp="1" noChangeArrowheads="1"/>
          </p:cNvSpPr>
          <p:nvPr>
            <p:ph type="sldNum" idx="12"/>
          </p:nvPr>
        </p:nvSpPr>
        <p:spPr/>
        <p:txBody>
          <a:bodyPr/>
          <a:lstStyle>
            <a:lvl1pPr>
              <a:defRPr/>
            </a:lvl1pPr>
          </a:lstStyle>
          <a:p>
            <a:pPr>
              <a:defRPr/>
            </a:pPr>
            <a:fld id="{81AA80B4-D58E-457A-937B-1B0B494B019A}" type="slidenum">
              <a:rPr lang="de-DE" altLang="de-DE"/>
              <a:pPr>
                <a:defRPr/>
              </a:pPr>
              <a:t>‹Nr.›</a:t>
            </a:fld>
            <a:endParaRPr lang="de-DE" altLang="de-DE"/>
          </a:p>
        </p:txBody>
      </p:sp>
    </p:spTree>
    <p:extLst>
      <p:ext uri="{BB962C8B-B14F-4D97-AF65-F5344CB8AC3E}">
        <p14:creationId xmlns:p14="http://schemas.microsoft.com/office/powerpoint/2010/main" val="534727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75F654C4-4665-455B-BD11-6000F80BE528}"/>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B550EE0-2897-49F8-A8BC-0069DC656E85}"/>
              </a:ext>
            </a:extLst>
          </p:cNvPr>
          <p:cNvSpPr>
            <a:spLocks noGrp="1"/>
          </p:cNvSpPr>
          <p:nvPr>
            <p:ph type="ftr" sz="quarter" idx="11"/>
          </p:nvPr>
        </p:nvSpPr>
        <p:spPr>
          <a:xfrm>
            <a:off x="3059113" y="6235700"/>
            <a:ext cx="2952750" cy="515938"/>
          </a:xfrm>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44D4B2D6-AABE-4CAE-8E77-1FB62F39A26A}"/>
              </a:ext>
            </a:extLst>
          </p:cNvPr>
          <p:cNvSpPr>
            <a:spLocks noGrp="1"/>
          </p:cNvSpPr>
          <p:nvPr>
            <p:ph type="sldNum" sz="quarter" idx="12"/>
          </p:nvPr>
        </p:nvSpPr>
        <p:spPr/>
        <p:txBody>
          <a:bodyPr/>
          <a:lstStyle>
            <a:lvl1pPr>
              <a:defRPr/>
            </a:lvl1pPr>
          </a:lstStyle>
          <a:p>
            <a:pPr>
              <a:defRPr/>
            </a:pPr>
            <a:fld id="{23EEC145-2CDC-447D-831D-7B2B1483629B}" type="slidenum">
              <a:rPr lang="de-DE"/>
              <a:pPr>
                <a:defRPr/>
              </a:pPr>
              <a:t>‹Nr.›</a:t>
            </a:fld>
            <a:endParaRPr lang="de-DE"/>
          </a:p>
        </p:txBody>
      </p:sp>
    </p:spTree>
    <p:extLst>
      <p:ext uri="{BB962C8B-B14F-4D97-AF65-F5344CB8AC3E}">
        <p14:creationId xmlns:p14="http://schemas.microsoft.com/office/powerpoint/2010/main" val="24462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B0FEC209-BADE-4F34-B248-E09AF2D4F2EF}"/>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3C66E65-3945-4ABA-9308-8BE892C4F924}"/>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49210B51-83DB-4D1D-A13E-491AB5F6E77A}"/>
              </a:ext>
            </a:extLst>
          </p:cNvPr>
          <p:cNvSpPr>
            <a:spLocks noGrp="1"/>
          </p:cNvSpPr>
          <p:nvPr>
            <p:ph type="sldNum" sz="quarter" idx="12"/>
          </p:nvPr>
        </p:nvSpPr>
        <p:spPr/>
        <p:txBody>
          <a:bodyPr/>
          <a:lstStyle>
            <a:lvl1pPr>
              <a:defRPr/>
            </a:lvl1pPr>
          </a:lstStyle>
          <a:p>
            <a:pPr>
              <a:defRPr/>
            </a:pPr>
            <a:fld id="{653ABEC8-1BCD-4EF4-8392-A8F772BF3591}" type="slidenum">
              <a:rPr lang="de-DE"/>
              <a:pPr>
                <a:defRPr/>
              </a:pPr>
              <a:t>‹Nr.›</a:t>
            </a:fld>
            <a:endParaRPr lang="de-DE"/>
          </a:p>
        </p:txBody>
      </p:sp>
    </p:spTree>
    <p:extLst>
      <p:ext uri="{BB962C8B-B14F-4D97-AF65-F5344CB8AC3E}">
        <p14:creationId xmlns:p14="http://schemas.microsoft.com/office/powerpoint/2010/main" val="2885660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BCD55CC-4213-4E5A-B037-B88335CAB63B}"/>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5986B0EF-1B85-43FF-848F-0771DFA2A11D}"/>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F48E4CFB-88AB-4D83-96C7-0D46EFAE2533}"/>
              </a:ext>
            </a:extLst>
          </p:cNvPr>
          <p:cNvSpPr>
            <a:spLocks noGrp="1"/>
          </p:cNvSpPr>
          <p:nvPr>
            <p:ph type="sldNum" sz="quarter" idx="12"/>
          </p:nvPr>
        </p:nvSpPr>
        <p:spPr/>
        <p:txBody>
          <a:bodyPr/>
          <a:lstStyle>
            <a:lvl1pPr>
              <a:defRPr/>
            </a:lvl1pPr>
          </a:lstStyle>
          <a:p>
            <a:pPr>
              <a:defRPr/>
            </a:pPr>
            <a:fld id="{78EEA930-274A-4336-8FBB-E1818EA023CB}" type="slidenum">
              <a:rPr lang="de-DE"/>
              <a:pPr>
                <a:defRPr/>
              </a:pPr>
              <a:t>‹Nr.›</a:t>
            </a:fld>
            <a:endParaRPr lang="de-DE"/>
          </a:p>
        </p:txBody>
      </p:sp>
    </p:spTree>
    <p:extLst>
      <p:ext uri="{BB962C8B-B14F-4D97-AF65-F5344CB8AC3E}">
        <p14:creationId xmlns:p14="http://schemas.microsoft.com/office/powerpoint/2010/main" val="386997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0E5A8BBF-7FAD-4E66-AC71-CA99724C8F50}"/>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BF58DA78-5506-4778-A7B3-48819E1F752D}"/>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2C1005D3-8FAE-4FA0-AE61-F2223980349E}"/>
              </a:ext>
            </a:extLst>
          </p:cNvPr>
          <p:cNvSpPr>
            <a:spLocks noGrp="1"/>
          </p:cNvSpPr>
          <p:nvPr>
            <p:ph type="sldNum" sz="quarter" idx="12"/>
          </p:nvPr>
        </p:nvSpPr>
        <p:spPr/>
        <p:txBody>
          <a:bodyPr/>
          <a:lstStyle>
            <a:lvl1pPr>
              <a:defRPr/>
            </a:lvl1pPr>
          </a:lstStyle>
          <a:p>
            <a:pPr>
              <a:defRPr/>
            </a:pPr>
            <a:fld id="{411B6AA3-140D-4780-B343-CF582C3CAC47}" type="slidenum">
              <a:rPr lang="de-DE"/>
              <a:pPr>
                <a:defRPr/>
              </a:pPr>
              <a:t>‹Nr.›</a:t>
            </a:fld>
            <a:endParaRPr lang="de-DE"/>
          </a:p>
        </p:txBody>
      </p:sp>
    </p:spTree>
    <p:extLst>
      <p:ext uri="{BB962C8B-B14F-4D97-AF65-F5344CB8AC3E}">
        <p14:creationId xmlns:p14="http://schemas.microsoft.com/office/powerpoint/2010/main" val="2590544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FC7CC02A-3F96-41CD-81AA-5D05C13DC728}"/>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472112EA-B1F8-42FD-A778-4056583FE14F}"/>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2523F6D4-196C-4310-8BAC-759958D8DB0F}"/>
              </a:ext>
            </a:extLst>
          </p:cNvPr>
          <p:cNvSpPr>
            <a:spLocks noGrp="1"/>
          </p:cNvSpPr>
          <p:nvPr>
            <p:ph type="sldNum" sz="quarter" idx="12"/>
          </p:nvPr>
        </p:nvSpPr>
        <p:spPr/>
        <p:txBody>
          <a:bodyPr/>
          <a:lstStyle>
            <a:lvl1pPr>
              <a:defRPr/>
            </a:lvl1pPr>
          </a:lstStyle>
          <a:p>
            <a:pPr>
              <a:defRPr/>
            </a:pPr>
            <a:fld id="{5333DB49-C6D1-47D0-9996-2A9436868EDA}" type="slidenum">
              <a:rPr lang="de-DE"/>
              <a:pPr>
                <a:defRPr/>
              </a:pPr>
              <a:t>‹Nr.›</a:t>
            </a:fld>
            <a:endParaRPr lang="de-DE"/>
          </a:p>
        </p:txBody>
      </p:sp>
    </p:spTree>
    <p:extLst>
      <p:ext uri="{BB962C8B-B14F-4D97-AF65-F5344CB8AC3E}">
        <p14:creationId xmlns:p14="http://schemas.microsoft.com/office/powerpoint/2010/main" val="158190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0">
            <a:extLst>
              <a:ext uri="{FF2B5EF4-FFF2-40B4-BE49-F238E27FC236}">
                <a16:creationId xmlns:a16="http://schemas.microsoft.com/office/drawing/2014/main" id="{086FCFB3-740B-44CC-A9BD-53B35662AD92}"/>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859237B6-382E-453D-A2CF-4723E143097C}"/>
              </a:ext>
            </a:extLst>
          </p:cNvPr>
          <p:cNvSpPr>
            <a:spLocks noGrp="1" noChangeArrowheads="1"/>
          </p:cNvSpPr>
          <p:nvPr>
            <p:ph type="sldNum" idx="11"/>
          </p:nvPr>
        </p:nvSpPr>
        <p:spPr/>
        <p:txBody>
          <a:bodyPr/>
          <a:lstStyle>
            <a:lvl1pPr>
              <a:defRPr/>
            </a:lvl1pPr>
          </a:lstStyle>
          <a:p>
            <a:pPr>
              <a:defRPr/>
            </a:pPr>
            <a:fld id="{8480FC33-BA43-44B7-AA6E-6781C2946731}" type="slidenum">
              <a:rPr lang="de-DE" altLang="de-DE"/>
              <a:pPr>
                <a:defRPr/>
              </a:pPr>
              <a:t>‹Nr.›</a:t>
            </a:fld>
            <a:endParaRPr lang="de-DE" altLang="de-DE"/>
          </a:p>
        </p:txBody>
      </p:sp>
    </p:spTree>
    <p:extLst>
      <p:ext uri="{BB962C8B-B14F-4D97-AF65-F5344CB8AC3E}">
        <p14:creationId xmlns:p14="http://schemas.microsoft.com/office/powerpoint/2010/main" val="40277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B3520FE3-F7E7-487A-89CC-E58A73CE2041}"/>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DC0100AD-2257-4FD4-8356-04505921451D}"/>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9" name="Foliennummernplatzhalter 5">
            <a:extLst>
              <a:ext uri="{FF2B5EF4-FFF2-40B4-BE49-F238E27FC236}">
                <a16:creationId xmlns:a16="http://schemas.microsoft.com/office/drawing/2014/main" id="{5C752BF8-ABD6-4A37-978D-FBA0E1F7FE3D}"/>
              </a:ext>
            </a:extLst>
          </p:cNvPr>
          <p:cNvSpPr>
            <a:spLocks noGrp="1"/>
          </p:cNvSpPr>
          <p:nvPr>
            <p:ph type="sldNum" sz="quarter" idx="12"/>
          </p:nvPr>
        </p:nvSpPr>
        <p:spPr/>
        <p:txBody>
          <a:bodyPr/>
          <a:lstStyle>
            <a:lvl1pPr>
              <a:defRPr/>
            </a:lvl1pPr>
          </a:lstStyle>
          <a:p>
            <a:pPr>
              <a:defRPr/>
            </a:pPr>
            <a:fld id="{13EA8FCE-E3C9-4E6D-BDC3-B9BC55CADF75}" type="slidenum">
              <a:rPr lang="de-DE"/>
              <a:pPr>
                <a:defRPr/>
              </a:pPr>
              <a:t>‹Nr.›</a:t>
            </a:fld>
            <a:endParaRPr lang="de-DE"/>
          </a:p>
        </p:txBody>
      </p:sp>
    </p:spTree>
    <p:extLst>
      <p:ext uri="{BB962C8B-B14F-4D97-AF65-F5344CB8AC3E}">
        <p14:creationId xmlns:p14="http://schemas.microsoft.com/office/powerpoint/2010/main" val="4092063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A11A91E7-A8FF-406D-896C-576575840F6A}"/>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4" name="Fußzeilenplatzhalter 3">
            <a:extLst>
              <a:ext uri="{FF2B5EF4-FFF2-40B4-BE49-F238E27FC236}">
                <a16:creationId xmlns:a16="http://schemas.microsoft.com/office/drawing/2014/main" id="{B9BA7F34-1842-467C-99D3-F4DE89841D4C}"/>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B39F554E-F139-46E2-881B-6E7AE3A6F7FE}"/>
              </a:ext>
            </a:extLst>
          </p:cNvPr>
          <p:cNvSpPr>
            <a:spLocks noGrp="1"/>
          </p:cNvSpPr>
          <p:nvPr>
            <p:ph type="sldNum" sz="quarter" idx="12"/>
          </p:nvPr>
        </p:nvSpPr>
        <p:spPr/>
        <p:txBody>
          <a:bodyPr/>
          <a:lstStyle>
            <a:lvl1pPr>
              <a:defRPr/>
            </a:lvl1pPr>
          </a:lstStyle>
          <a:p>
            <a:pPr>
              <a:defRPr/>
            </a:pPr>
            <a:fld id="{97D3C63C-E6DD-4CBB-ABFB-BDAF2629AE28}" type="slidenum">
              <a:rPr lang="de-DE"/>
              <a:pPr>
                <a:defRPr/>
              </a:pPr>
              <a:t>‹Nr.›</a:t>
            </a:fld>
            <a:endParaRPr lang="de-DE"/>
          </a:p>
        </p:txBody>
      </p:sp>
    </p:spTree>
    <p:extLst>
      <p:ext uri="{BB962C8B-B14F-4D97-AF65-F5344CB8AC3E}">
        <p14:creationId xmlns:p14="http://schemas.microsoft.com/office/powerpoint/2010/main" val="1736521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F2CAE54-0928-4F54-84D7-86D36C203A1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3" name="Fußzeilenplatzhalter 2">
            <a:extLst>
              <a:ext uri="{FF2B5EF4-FFF2-40B4-BE49-F238E27FC236}">
                <a16:creationId xmlns:a16="http://schemas.microsoft.com/office/drawing/2014/main" id="{05085E7E-E275-47E9-A995-05052644BA2C}"/>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4" name="Foliennummernplatzhalter 3">
            <a:extLst>
              <a:ext uri="{FF2B5EF4-FFF2-40B4-BE49-F238E27FC236}">
                <a16:creationId xmlns:a16="http://schemas.microsoft.com/office/drawing/2014/main" id="{3E53E85D-C08F-4B6C-9C6B-A7318C7059B1}"/>
              </a:ext>
            </a:extLst>
          </p:cNvPr>
          <p:cNvSpPr>
            <a:spLocks noGrp="1"/>
          </p:cNvSpPr>
          <p:nvPr>
            <p:ph type="sldNum" sz="quarter" idx="12"/>
          </p:nvPr>
        </p:nvSpPr>
        <p:spPr/>
        <p:txBody>
          <a:bodyPr/>
          <a:lstStyle>
            <a:lvl1pPr>
              <a:defRPr/>
            </a:lvl1pPr>
          </a:lstStyle>
          <a:p>
            <a:pPr>
              <a:defRPr/>
            </a:pPr>
            <a:fld id="{F4B97772-7981-469F-9084-347F026822DE}" type="slidenum">
              <a:rPr lang="de-DE"/>
              <a:pPr>
                <a:defRPr/>
              </a:pPr>
              <a:t>‹Nr.›</a:t>
            </a:fld>
            <a:endParaRPr lang="de-DE"/>
          </a:p>
        </p:txBody>
      </p:sp>
    </p:spTree>
    <p:extLst>
      <p:ext uri="{BB962C8B-B14F-4D97-AF65-F5344CB8AC3E}">
        <p14:creationId xmlns:p14="http://schemas.microsoft.com/office/powerpoint/2010/main" val="3179832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A5CF548B-E161-4032-805D-4BFCE2E63946}"/>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A74F6C83-8B93-486E-9845-4ECD0EB875C6}"/>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3DF55B2F-CA4A-46F9-A83E-277FBBC7F501}"/>
              </a:ext>
            </a:extLst>
          </p:cNvPr>
          <p:cNvSpPr>
            <a:spLocks noGrp="1"/>
          </p:cNvSpPr>
          <p:nvPr>
            <p:ph type="sldNum" sz="quarter" idx="12"/>
          </p:nvPr>
        </p:nvSpPr>
        <p:spPr/>
        <p:txBody>
          <a:bodyPr/>
          <a:lstStyle>
            <a:lvl1pPr>
              <a:defRPr/>
            </a:lvl1pPr>
          </a:lstStyle>
          <a:p>
            <a:pPr>
              <a:defRPr/>
            </a:pPr>
            <a:fld id="{F96636AA-96A1-43CD-8248-936D98808717}" type="slidenum">
              <a:rPr lang="de-DE"/>
              <a:pPr>
                <a:defRPr/>
              </a:pPr>
              <a:t>‹Nr.›</a:t>
            </a:fld>
            <a:endParaRPr lang="de-DE"/>
          </a:p>
        </p:txBody>
      </p:sp>
    </p:spTree>
    <p:extLst>
      <p:ext uri="{BB962C8B-B14F-4D97-AF65-F5344CB8AC3E}">
        <p14:creationId xmlns:p14="http://schemas.microsoft.com/office/powerpoint/2010/main" val="1596776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D4ECE1-ED81-4532-8CAF-8C7BC1037D7A}"/>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CB1E49FF-251D-4263-849D-0B65350F3D41}"/>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E38D1B9F-561E-4921-82E8-BE0A56AE66F2}"/>
              </a:ext>
            </a:extLst>
          </p:cNvPr>
          <p:cNvSpPr>
            <a:spLocks noGrp="1"/>
          </p:cNvSpPr>
          <p:nvPr>
            <p:ph type="sldNum" sz="quarter" idx="12"/>
          </p:nvPr>
        </p:nvSpPr>
        <p:spPr/>
        <p:txBody>
          <a:bodyPr/>
          <a:lstStyle>
            <a:lvl1pPr>
              <a:defRPr/>
            </a:lvl1pPr>
          </a:lstStyle>
          <a:p>
            <a:pPr>
              <a:defRPr/>
            </a:pPr>
            <a:fld id="{4B3D06FD-F52B-4A94-8F10-6C7DED964486}" type="slidenum">
              <a:rPr lang="de-DE"/>
              <a:pPr>
                <a:defRPr/>
              </a:pPr>
              <a:t>‹Nr.›</a:t>
            </a:fld>
            <a:endParaRPr lang="de-DE"/>
          </a:p>
        </p:txBody>
      </p:sp>
    </p:spTree>
    <p:extLst>
      <p:ext uri="{BB962C8B-B14F-4D97-AF65-F5344CB8AC3E}">
        <p14:creationId xmlns:p14="http://schemas.microsoft.com/office/powerpoint/2010/main" val="3715026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645C29CF-D458-46BB-A202-63A4B84599AA}"/>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44692BB-E8AA-4580-B5FD-78A635E38112}"/>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5C33BD98-D1BF-498C-866E-9D024FCEAB5C}"/>
              </a:ext>
            </a:extLst>
          </p:cNvPr>
          <p:cNvSpPr>
            <a:spLocks noGrp="1"/>
          </p:cNvSpPr>
          <p:nvPr>
            <p:ph type="sldNum" sz="quarter" idx="12"/>
          </p:nvPr>
        </p:nvSpPr>
        <p:spPr/>
        <p:txBody>
          <a:bodyPr/>
          <a:lstStyle>
            <a:lvl1pPr>
              <a:defRPr/>
            </a:lvl1pPr>
          </a:lstStyle>
          <a:p>
            <a:pPr>
              <a:defRPr/>
            </a:pPr>
            <a:fld id="{616750D3-BCC9-4E3C-8C2F-2765CE5156FC}" type="slidenum">
              <a:rPr lang="de-DE"/>
              <a:pPr>
                <a:defRPr/>
              </a:pPr>
              <a:t>‹Nr.›</a:t>
            </a:fld>
            <a:endParaRPr lang="de-DE"/>
          </a:p>
        </p:txBody>
      </p:sp>
    </p:spTree>
    <p:extLst>
      <p:ext uri="{BB962C8B-B14F-4D97-AF65-F5344CB8AC3E}">
        <p14:creationId xmlns:p14="http://schemas.microsoft.com/office/powerpoint/2010/main" val="236692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9">
            <a:extLst>
              <a:ext uri="{FF2B5EF4-FFF2-40B4-BE49-F238E27FC236}">
                <a16:creationId xmlns:a16="http://schemas.microsoft.com/office/drawing/2014/main" id="{8CA31CA3-4216-4B0A-9091-6680AF6BDC27}"/>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8" name="Rectangle 10">
            <a:extLst>
              <a:ext uri="{FF2B5EF4-FFF2-40B4-BE49-F238E27FC236}">
                <a16:creationId xmlns:a16="http://schemas.microsoft.com/office/drawing/2014/main" id="{60B4E3DC-032E-4E59-825A-90D20509BEEE}"/>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9" name="Rectangle 11">
            <a:extLst>
              <a:ext uri="{FF2B5EF4-FFF2-40B4-BE49-F238E27FC236}">
                <a16:creationId xmlns:a16="http://schemas.microsoft.com/office/drawing/2014/main" id="{83503B4A-6493-433F-8037-EF5054C10743}"/>
              </a:ext>
            </a:extLst>
          </p:cNvPr>
          <p:cNvSpPr>
            <a:spLocks noGrp="1" noChangeArrowheads="1"/>
          </p:cNvSpPr>
          <p:nvPr>
            <p:ph type="sldNum" idx="12"/>
          </p:nvPr>
        </p:nvSpPr>
        <p:spPr>
          <a:ln/>
        </p:spPr>
        <p:txBody>
          <a:bodyPr/>
          <a:lstStyle>
            <a:lvl1pPr>
              <a:defRPr/>
            </a:lvl1pPr>
          </a:lstStyle>
          <a:p>
            <a:pPr>
              <a:defRPr/>
            </a:pPr>
            <a:fld id="{B9F68300-A4E4-440D-96A8-3971F09BB4EC}" type="slidenum">
              <a:rPr lang="de-DE" altLang="de-DE"/>
              <a:pPr>
                <a:defRPr/>
              </a:pPr>
              <a:t>‹Nr.›</a:t>
            </a:fld>
            <a:endParaRPr lang="de-DE" altLang="de-DE"/>
          </a:p>
        </p:txBody>
      </p:sp>
    </p:spTree>
    <p:extLst>
      <p:ext uri="{BB962C8B-B14F-4D97-AF65-F5344CB8AC3E}">
        <p14:creationId xmlns:p14="http://schemas.microsoft.com/office/powerpoint/2010/main" val="6399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9">
            <a:extLst>
              <a:ext uri="{FF2B5EF4-FFF2-40B4-BE49-F238E27FC236}">
                <a16:creationId xmlns:a16="http://schemas.microsoft.com/office/drawing/2014/main" id="{4BE313EC-9943-44B1-8647-D7B8F6CE640A}"/>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4" name="Rectangle 10">
            <a:extLst>
              <a:ext uri="{FF2B5EF4-FFF2-40B4-BE49-F238E27FC236}">
                <a16:creationId xmlns:a16="http://schemas.microsoft.com/office/drawing/2014/main" id="{ACCEA55A-CAC8-42EB-839A-54D8566E7D9B}"/>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CC337DA7-4958-4767-9569-29DF0D5F29C6}"/>
              </a:ext>
            </a:extLst>
          </p:cNvPr>
          <p:cNvSpPr>
            <a:spLocks noGrp="1" noChangeArrowheads="1"/>
          </p:cNvSpPr>
          <p:nvPr>
            <p:ph type="sldNum" idx="12"/>
          </p:nvPr>
        </p:nvSpPr>
        <p:spPr>
          <a:ln/>
        </p:spPr>
        <p:txBody>
          <a:bodyPr/>
          <a:lstStyle>
            <a:lvl1pPr>
              <a:defRPr/>
            </a:lvl1pPr>
          </a:lstStyle>
          <a:p>
            <a:pPr>
              <a:defRPr/>
            </a:pPr>
            <a:fld id="{CA8A7569-E9AA-4BC8-92BD-5F798D3A0332}" type="slidenum">
              <a:rPr lang="de-DE" altLang="de-DE"/>
              <a:pPr>
                <a:defRPr/>
              </a:pPr>
              <a:t>‹Nr.›</a:t>
            </a:fld>
            <a:endParaRPr lang="de-DE" altLang="de-DE"/>
          </a:p>
        </p:txBody>
      </p:sp>
    </p:spTree>
    <p:extLst>
      <p:ext uri="{BB962C8B-B14F-4D97-AF65-F5344CB8AC3E}">
        <p14:creationId xmlns:p14="http://schemas.microsoft.com/office/powerpoint/2010/main" val="13545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E2C9914-D757-480B-BED7-DBE57234BB32}"/>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3" name="Rectangle 10">
            <a:extLst>
              <a:ext uri="{FF2B5EF4-FFF2-40B4-BE49-F238E27FC236}">
                <a16:creationId xmlns:a16="http://schemas.microsoft.com/office/drawing/2014/main" id="{59410465-2690-40AA-96BC-282AEE7E26A2}"/>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4" name="Rectangle 11">
            <a:extLst>
              <a:ext uri="{FF2B5EF4-FFF2-40B4-BE49-F238E27FC236}">
                <a16:creationId xmlns:a16="http://schemas.microsoft.com/office/drawing/2014/main" id="{7786C7A0-A5A7-4786-8521-376D52BDA231}"/>
              </a:ext>
            </a:extLst>
          </p:cNvPr>
          <p:cNvSpPr>
            <a:spLocks noGrp="1" noChangeArrowheads="1"/>
          </p:cNvSpPr>
          <p:nvPr>
            <p:ph type="sldNum" idx="12"/>
          </p:nvPr>
        </p:nvSpPr>
        <p:spPr>
          <a:ln/>
        </p:spPr>
        <p:txBody>
          <a:bodyPr/>
          <a:lstStyle>
            <a:lvl1pPr>
              <a:defRPr/>
            </a:lvl1pPr>
          </a:lstStyle>
          <a:p>
            <a:pPr>
              <a:defRPr/>
            </a:pPr>
            <a:fld id="{617ED196-F6C3-480A-859A-0AF16885AF44}" type="slidenum">
              <a:rPr lang="de-DE" altLang="de-DE"/>
              <a:pPr>
                <a:defRPr/>
              </a:pPr>
              <a:t>‹Nr.›</a:t>
            </a:fld>
            <a:endParaRPr lang="de-DE" altLang="de-DE"/>
          </a:p>
        </p:txBody>
      </p:sp>
    </p:spTree>
    <p:extLst>
      <p:ext uri="{BB962C8B-B14F-4D97-AF65-F5344CB8AC3E}">
        <p14:creationId xmlns:p14="http://schemas.microsoft.com/office/powerpoint/2010/main" val="340800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384F70B3-CE88-49E0-8608-F2967E89AA56}"/>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AF311BE2-A6FE-488D-935D-1E536B2FD555}"/>
              </a:ext>
            </a:extLst>
          </p:cNvPr>
          <p:cNvSpPr>
            <a:spLocks noGrp="1" noChangeArrowheads="1"/>
          </p:cNvSpPr>
          <p:nvPr>
            <p:ph type="sldNum" idx="11"/>
          </p:nvPr>
        </p:nvSpPr>
        <p:spPr/>
        <p:txBody>
          <a:bodyPr/>
          <a:lstStyle>
            <a:lvl1pPr>
              <a:defRPr/>
            </a:lvl1pPr>
          </a:lstStyle>
          <a:p>
            <a:pPr>
              <a:defRPr/>
            </a:pPr>
            <a:fld id="{E0F7F548-A709-406E-8047-9CF8867B6752}" type="slidenum">
              <a:rPr lang="de-DE" altLang="de-DE"/>
              <a:pPr>
                <a:defRPr/>
              </a:pPr>
              <a:t>‹Nr.›</a:t>
            </a:fld>
            <a:endParaRPr lang="de-DE" altLang="de-DE"/>
          </a:p>
        </p:txBody>
      </p:sp>
    </p:spTree>
    <p:extLst>
      <p:ext uri="{BB962C8B-B14F-4D97-AF65-F5344CB8AC3E}">
        <p14:creationId xmlns:p14="http://schemas.microsoft.com/office/powerpoint/2010/main" val="3158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DCB85E4A-624F-4E81-B505-803796407B3C}"/>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98C181A7-A10A-4E41-9B48-9D836934CAD5}"/>
              </a:ext>
            </a:extLst>
          </p:cNvPr>
          <p:cNvSpPr>
            <a:spLocks noGrp="1" noChangeArrowheads="1"/>
          </p:cNvSpPr>
          <p:nvPr>
            <p:ph type="sldNum" idx="11"/>
          </p:nvPr>
        </p:nvSpPr>
        <p:spPr/>
        <p:txBody>
          <a:bodyPr/>
          <a:lstStyle>
            <a:lvl1pPr>
              <a:defRPr/>
            </a:lvl1pPr>
          </a:lstStyle>
          <a:p>
            <a:pPr>
              <a:defRPr/>
            </a:pPr>
            <a:fld id="{B9942E1A-2077-4A78-BEFD-737DA92A69A6}" type="slidenum">
              <a:rPr lang="de-DE" altLang="de-DE"/>
              <a:pPr>
                <a:defRPr/>
              </a:pPr>
              <a:t>‹Nr.›</a:t>
            </a:fld>
            <a:endParaRPr lang="de-DE" altLang="de-DE"/>
          </a:p>
        </p:txBody>
      </p:sp>
    </p:spTree>
    <p:extLst>
      <p:ext uri="{BB962C8B-B14F-4D97-AF65-F5344CB8AC3E}">
        <p14:creationId xmlns:p14="http://schemas.microsoft.com/office/powerpoint/2010/main" val="87679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532E9C3F-2519-4E34-B3CC-A5B4CA1F0C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663" y="317500"/>
            <a:ext cx="2152650" cy="61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Line 2">
            <a:extLst>
              <a:ext uri="{FF2B5EF4-FFF2-40B4-BE49-F238E27FC236}">
                <a16:creationId xmlns:a16="http://schemas.microsoft.com/office/drawing/2014/main" id="{9C76A615-C124-452B-B1CE-5D24990959FC}"/>
              </a:ext>
            </a:extLst>
          </p:cNvPr>
          <p:cNvSpPr>
            <a:spLocks noChangeShapeType="1"/>
          </p:cNvSpPr>
          <p:nvPr/>
        </p:nvSpPr>
        <p:spPr bwMode="auto">
          <a:xfrm>
            <a:off x="468313" y="1557338"/>
            <a:ext cx="8207375" cy="1587"/>
          </a:xfrm>
          <a:prstGeom prst="line">
            <a:avLst/>
          </a:prstGeom>
          <a:noFill/>
          <a:ln w="25560">
            <a:solidFill>
              <a:srgbClr val="F79646"/>
            </a:solidFill>
            <a:round/>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de-DE"/>
          </a:p>
        </p:txBody>
      </p:sp>
      <p:sp>
        <p:nvSpPr>
          <p:cNvPr id="1028" name="Rectangle 3">
            <a:extLst>
              <a:ext uri="{FF2B5EF4-FFF2-40B4-BE49-F238E27FC236}">
                <a16:creationId xmlns:a16="http://schemas.microsoft.com/office/drawing/2014/main" id="{E3A7E79C-EC5B-4E52-BB66-92CF0C3024FD}"/>
              </a:ext>
            </a:extLst>
          </p:cNvPr>
          <p:cNvSpPr>
            <a:spLocks noChangeArrowheads="1"/>
          </p:cNvSpPr>
          <p:nvPr/>
        </p:nvSpPr>
        <p:spPr bwMode="auto">
          <a:xfrm>
            <a:off x="0" y="6061075"/>
            <a:ext cx="2987675" cy="142875"/>
          </a:xfrm>
          <a:prstGeom prst="rect">
            <a:avLst/>
          </a:prstGeom>
          <a:gradFill rotWithShape="0">
            <a:gsLst>
              <a:gs pos="0">
                <a:srgbClr val="FFFFCC"/>
              </a:gs>
              <a:gs pos="100000">
                <a:srgbClr val="00800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29" name="Rectangle 4">
            <a:extLst>
              <a:ext uri="{FF2B5EF4-FFF2-40B4-BE49-F238E27FC236}">
                <a16:creationId xmlns:a16="http://schemas.microsoft.com/office/drawing/2014/main" id="{C059277A-6224-4660-A0DF-AE18C87AF358}"/>
              </a:ext>
            </a:extLst>
          </p:cNvPr>
          <p:cNvSpPr>
            <a:spLocks noChangeArrowheads="1"/>
          </p:cNvSpPr>
          <p:nvPr/>
        </p:nvSpPr>
        <p:spPr bwMode="auto">
          <a:xfrm>
            <a:off x="3090863" y="6061075"/>
            <a:ext cx="2987675" cy="142875"/>
          </a:xfrm>
          <a:prstGeom prst="rect">
            <a:avLst/>
          </a:prstGeom>
          <a:gradFill rotWithShape="0">
            <a:gsLst>
              <a:gs pos="0">
                <a:srgbClr val="FFFFCC"/>
              </a:gs>
              <a:gs pos="100000">
                <a:srgbClr val="80808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30" name="Rectangle 5">
            <a:extLst>
              <a:ext uri="{FF2B5EF4-FFF2-40B4-BE49-F238E27FC236}">
                <a16:creationId xmlns:a16="http://schemas.microsoft.com/office/drawing/2014/main" id="{4CCF8F71-9CC3-496D-ABDA-E9BEA574C84E}"/>
              </a:ext>
            </a:extLst>
          </p:cNvPr>
          <p:cNvSpPr>
            <a:spLocks noChangeArrowheads="1"/>
          </p:cNvSpPr>
          <p:nvPr/>
        </p:nvSpPr>
        <p:spPr bwMode="auto">
          <a:xfrm>
            <a:off x="6157913" y="6061075"/>
            <a:ext cx="2987675" cy="142875"/>
          </a:xfrm>
          <a:prstGeom prst="rect">
            <a:avLst/>
          </a:prstGeom>
          <a:gradFill rotWithShape="0">
            <a:gsLst>
              <a:gs pos="0">
                <a:srgbClr val="D1C39F"/>
              </a:gs>
              <a:gs pos="100000">
                <a:srgbClr val="FFFFCC"/>
              </a:gs>
            </a:gsLst>
            <a:lin ang="0" scaled="1"/>
          </a:gra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1031" name="Picture 7">
            <a:extLst>
              <a:ext uri="{FF2B5EF4-FFF2-40B4-BE49-F238E27FC236}">
                <a16:creationId xmlns:a16="http://schemas.microsoft.com/office/drawing/2014/main" id="{37DDB804-B437-4839-8724-5BA93A404F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333375"/>
            <a:ext cx="3019425"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8">
            <a:extLst>
              <a:ext uri="{FF2B5EF4-FFF2-40B4-BE49-F238E27FC236}">
                <a16:creationId xmlns:a16="http://schemas.microsoft.com/office/drawing/2014/main" id="{83067828-B8B2-4003-A6F1-F4CBFE406836}"/>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2" name="Rectangle 9">
            <a:extLst>
              <a:ext uri="{FF2B5EF4-FFF2-40B4-BE49-F238E27FC236}">
                <a16:creationId xmlns:a16="http://schemas.microsoft.com/office/drawing/2014/main" id="{158A3F68-2340-442C-98AD-CC852C857BEF}"/>
              </a:ext>
            </a:extLst>
          </p:cNvPr>
          <p:cNvSpPr>
            <a:spLocks noGrp="1" noChangeArrowheads="1"/>
          </p:cNvSpPr>
          <p:nvPr>
            <p:ph type="dt"/>
          </p:nvPr>
        </p:nvSpPr>
        <p:spPr bwMode="auto">
          <a:xfrm>
            <a:off x="179388" y="6356350"/>
            <a:ext cx="2960687"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a:lnSpc>
                <a:spcPct val="100000"/>
              </a:lnSpc>
              <a:buClr>
                <a:srgbClr val="000000"/>
              </a:buClr>
              <a:buSzPct val="100000"/>
              <a:buFont typeface="Times New Roman" pitchFamily="16" charset="0"/>
              <a:buNone/>
              <a:tabLst>
                <a:tab pos="449263" algn="l"/>
                <a:tab pos="898525" algn="l"/>
                <a:tab pos="1347788" algn="l"/>
                <a:tab pos="1797050" algn="l"/>
                <a:tab pos="2246313" algn="l"/>
                <a:tab pos="2695575" algn="l"/>
              </a:tabLst>
              <a:defRPr sz="1200">
                <a:solidFill>
                  <a:srgbClr val="808080"/>
                </a:solidFill>
                <a:latin typeface="+mn-lt"/>
                <a:ea typeface="DejaVu Sans" charset="0"/>
                <a:cs typeface="DejaVu Sans" charset="0"/>
              </a:defRPr>
            </a:lvl1pPr>
          </a:lstStyle>
          <a:p>
            <a:pPr>
              <a:defRPr/>
            </a:pPr>
            <a:endParaRPr lang="de-DE" altLang="de-DE"/>
          </a:p>
        </p:txBody>
      </p:sp>
      <p:sp>
        <p:nvSpPr>
          <p:cNvPr id="1034" name="Rectangle 10">
            <a:extLst>
              <a:ext uri="{FF2B5EF4-FFF2-40B4-BE49-F238E27FC236}">
                <a16:creationId xmlns:a16="http://schemas.microsoft.com/office/drawing/2014/main" id="{77109744-2E5C-42A6-801F-F185E7E25F2C}"/>
              </a:ext>
            </a:extLst>
          </p:cNvPr>
          <p:cNvSpPr>
            <a:spLocks noGrp="1" noChangeArrowheads="1"/>
          </p:cNvSpPr>
          <p:nvPr>
            <p:ph type="ftr"/>
          </p:nvPr>
        </p:nvSpPr>
        <p:spPr bwMode="auto">
          <a:xfrm>
            <a:off x="3419475" y="6203950"/>
            <a:ext cx="2663825" cy="65246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eaLnBrk="1">
              <a:lnSpc>
                <a:spcPct val="100000"/>
              </a:lnSpc>
              <a:buClr>
                <a:srgbClr val="000000"/>
              </a:buClr>
              <a:buSzPct val="100000"/>
              <a:buFont typeface="Times New Roman" pitchFamily="16" charset="0"/>
              <a:buNone/>
              <a:tabLst>
                <a:tab pos="449263" algn="l"/>
                <a:tab pos="898525" algn="l"/>
                <a:tab pos="1347788" algn="l"/>
                <a:tab pos="1797050" algn="l"/>
                <a:tab pos="2246313" algn="l"/>
              </a:tabLst>
              <a:defRPr sz="1200">
                <a:solidFill>
                  <a:srgbClr val="8B8B8B"/>
                </a:solidFill>
                <a:latin typeface="+mn-lt"/>
                <a:ea typeface="DejaVu Sans" charset="0"/>
                <a:cs typeface="DejaVu Sans" charset="0"/>
              </a:defRPr>
            </a:lvl1pPr>
          </a:lstStyle>
          <a:p>
            <a:pPr>
              <a:defRPr/>
            </a:pPr>
            <a:r>
              <a:rPr lang="de-DE" altLang="de-DE"/>
              <a:t>Dienstbesprechung zum Implementationsauftakt der neuen Kernlehrpläne in den Fächern Biologie, Chemie und Physik der gymnasialen Oberstufe</a:t>
            </a:r>
          </a:p>
        </p:txBody>
      </p:sp>
      <p:sp>
        <p:nvSpPr>
          <p:cNvPr id="1035" name="Rectangle 11">
            <a:extLst>
              <a:ext uri="{FF2B5EF4-FFF2-40B4-BE49-F238E27FC236}">
                <a16:creationId xmlns:a16="http://schemas.microsoft.com/office/drawing/2014/main" id="{12FA71CC-7711-44FD-B8D6-6C1E5E867341}"/>
              </a:ext>
            </a:extLst>
          </p:cNvPr>
          <p:cNvSpPr>
            <a:spLocks noGrp="1" noChangeArrowheads="1"/>
          </p:cNvSpPr>
          <p:nvPr>
            <p:ph type="sldNum"/>
          </p:nvPr>
        </p:nvSpPr>
        <p:spPr bwMode="auto">
          <a:xfrm>
            <a:off x="8101013" y="6356350"/>
            <a:ext cx="584200"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a:lnSpc>
                <a:spcPct val="100000"/>
              </a:lnSpc>
              <a:buClr>
                <a:srgbClr val="000000"/>
              </a:buClr>
              <a:buSzPct val="100000"/>
              <a:buFont typeface="Times New Roman" panose="02020603050405020304" pitchFamily="18" charset="0"/>
              <a:buNone/>
              <a:tabLst>
                <a:tab pos="449263" algn="l"/>
              </a:tabLst>
              <a:defRPr sz="1200">
                <a:solidFill>
                  <a:srgbClr val="8B8B8B"/>
                </a:solidFill>
                <a:latin typeface="Calibri" panose="020F0502020204030204" pitchFamily="34" charset="0"/>
                <a:ea typeface="+mn-ea"/>
                <a:cs typeface="DejaVu Sans" charset="0"/>
              </a:defRPr>
            </a:lvl1pPr>
          </a:lstStyle>
          <a:p>
            <a:pPr>
              <a:defRPr/>
            </a:pPr>
            <a:fld id="{3E1954DE-8253-4A2A-A6EE-9228CF96F84B}" type="slidenum">
              <a:rPr lang="de-DE" altLang="de-DE"/>
              <a:pPr>
                <a:defRPr/>
              </a:pPr>
              <a:t>‹Nr.›</a:t>
            </a:fld>
            <a:endParaRPr lang="de-DE" altLang="de-DE"/>
          </a:p>
        </p:txBody>
      </p:sp>
      <p:sp>
        <p:nvSpPr>
          <p:cNvPr id="1036" name="Rectangle 12">
            <a:extLst>
              <a:ext uri="{FF2B5EF4-FFF2-40B4-BE49-F238E27FC236}">
                <a16:creationId xmlns:a16="http://schemas.microsoft.com/office/drawing/2014/main" id="{67828F7D-26B2-4545-AA89-3A0DBB149CEC}"/>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12" rIns="0" bIns="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9" r:id="rId4"/>
    <p:sldLayoutId id="2147484226" r:id="rId5"/>
    <p:sldLayoutId id="2147484227" r:id="rId6"/>
    <p:sldLayoutId id="2147484228" r:id="rId7"/>
    <p:sldLayoutId id="2147484230" r:id="rId8"/>
    <p:sldLayoutId id="2147484231" r:id="rId9"/>
    <p:sldLayoutId id="2147484232" r:id="rId10"/>
    <p:sldLayoutId id="2147484233" r:id="rId11"/>
    <p:sldLayoutId id="2147484234" r:id="rId12"/>
  </p:sldLayoutIdLst>
  <p:hf hd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9pPr>
    </p:titleStyle>
    <p:bodyStyle>
      <a:lvl1pPr marL="342900" indent="-342900" algn="l" defTabSz="449263" rtl="0" eaLnBrk="0" fontAlgn="base" hangingPunct="0">
        <a:lnSpc>
          <a:spcPct val="98000"/>
        </a:lnSpc>
        <a:spcBef>
          <a:spcPts val="1425"/>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lnSpc>
          <a:spcPct val="98000"/>
        </a:lnSpc>
        <a:spcBef>
          <a:spcPts val="1138"/>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2pPr>
      <a:lvl3pPr marL="1143000" indent="-228600" algn="l" defTabSz="449263" rtl="0" eaLnBrk="0" fontAlgn="base" hangingPunct="0">
        <a:lnSpc>
          <a:spcPct val="98000"/>
        </a:lnSpc>
        <a:spcBef>
          <a:spcPts val="850"/>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3pPr>
      <a:lvl4pPr marL="1600200" indent="-228600" algn="l" defTabSz="449263" rtl="0" eaLnBrk="0" fontAlgn="base" hangingPunct="0">
        <a:lnSpc>
          <a:spcPct val="98000"/>
        </a:lnSpc>
        <a:spcBef>
          <a:spcPts val="575"/>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4pPr>
      <a:lvl5pPr marL="2057400" indent="-228600" algn="l" defTabSz="449263" rtl="0" eaLnBrk="0" fontAlgn="base" hangingPunct="0">
        <a:lnSpc>
          <a:spcPct val="98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0D36CEE3-696C-4D27-803D-593516591CB0}"/>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02590CBE-1746-49B4-8B8B-09B8B19CE7C6}"/>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755109C9-F8C4-4D42-B25B-079A7F95492D}"/>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F62CC-3CCC-4D64-9CF2-8DD1E6B86D84}" type="slidenum">
              <a:rPr lang="de-DE"/>
              <a:pPr>
                <a:defRPr/>
              </a:pPr>
              <a:t>‹Nr.›</a:t>
            </a:fld>
            <a:endParaRPr lang="de-DE"/>
          </a:p>
        </p:txBody>
      </p:sp>
      <p:sp>
        <p:nvSpPr>
          <p:cNvPr id="2053" name="Textplatzhalter 2">
            <a:extLst>
              <a:ext uri="{FF2B5EF4-FFF2-40B4-BE49-F238E27FC236}">
                <a16:creationId xmlns:a16="http://schemas.microsoft.com/office/drawing/2014/main" id="{61D917C0-556B-424C-98ED-FB909D488A59}"/>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054" name="Picture 2" descr="Logo QUA-LiS NRW">
            <a:extLst>
              <a:ext uri="{FF2B5EF4-FFF2-40B4-BE49-F238E27FC236}">
                <a16:creationId xmlns:a16="http://schemas.microsoft.com/office/drawing/2014/main" id="{94D50F25-0C89-42D0-AB79-F1C82B50CC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413C1CE7-7DA1-4DEB-B38E-CA78A0388C2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056" name="CustomShape 6">
            <a:extLst>
              <a:ext uri="{FF2B5EF4-FFF2-40B4-BE49-F238E27FC236}">
                <a16:creationId xmlns:a16="http://schemas.microsoft.com/office/drawing/2014/main" id="{81286E38-D2CC-459A-B2FE-96892809EF11}"/>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2057" name="CustomShape 8">
            <a:extLst>
              <a:ext uri="{FF2B5EF4-FFF2-40B4-BE49-F238E27FC236}">
                <a16:creationId xmlns:a16="http://schemas.microsoft.com/office/drawing/2014/main" id="{2DDA9566-197F-4728-B85F-6E9060C9E55F}"/>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6B3B67CB-4144-4C97-B623-2D02AF8868EE}"/>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59" name="Picture 3" descr="V:\QUA-LIS\Formulare und Muster\AbsenderKennungMSB neu-farbig.jpg">
            <a:extLst>
              <a:ext uri="{FF2B5EF4-FFF2-40B4-BE49-F238E27FC236}">
                <a16:creationId xmlns:a16="http://schemas.microsoft.com/office/drawing/2014/main" id="{4BF7D717-4A9D-426D-935F-01F4CC4084D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hf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F6B0657D-8D88-4ECD-8B97-B5054F2A1B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17500"/>
            <a:ext cx="2152650" cy="61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Line 2">
            <a:extLst>
              <a:ext uri="{FF2B5EF4-FFF2-40B4-BE49-F238E27FC236}">
                <a16:creationId xmlns:a16="http://schemas.microsoft.com/office/drawing/2014/main" id="{B80CE528-43E2-4717-A491-78A5BD662FFC}"/>
              </a:ext>
            </a:extLst>
          </p:cNvPr>
          <p:cNvSpPr>
            <a:spLocks noChangeShapeType="1"/>
          </p:cNvSpPr>
          <p:nvPr/>
        </p:nvSpPr>
        <p:spPr bwMode="auto">
          <a:xfrm>
            <a:off x="468313" y="1557338"/>
            <a:ext cx="8207375" cy="1587"/>
          </a:xfrm>
          <a:prstGeom prst="line">
            <a:avLst/>
          </a:prstGeom>
          <a:noFill/>
          <a:ln w="25560">
            <a:solidFill>
              <a:srgbClr val="F79646"/>
            </a:solidFill>
            <a:round/>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de-DE"/>
          </a:p>
        </p:txBody>
      </p:sp>
      <p:sp>
        <p:nvSpPr>
          <p:cNvPr id="2052" name="Rectangle 3">
            <a:extLst>
              <a:ext uri="{FF2B5EF4-FFF2-40B4-BE49-F238E27FC236}">
                <a16:creationId xmlns:a16="http://schemas.microsoft.com/office/drawing/2014/main" id="{919F49F9-6326-409E-9B04-605399C2484B}"/>
              </a:ext>
            </a:extLst>
          </p:cNvPr>
          <p:cNvSpPr>
            <a:spLocks noChangeArrowheads="1"/>
          </p:cNvSpPr>
          <p:nvPr/>
        </p:nvSpPr>
        <p:spPr bwMode="auto">
          <a:xfrm>
            <a:off x="0" y="6061075"/>
            <a:ext cx="2987675" cy="142875"/>
          </a:xfrm>
          <a:prstGeom prst="rect">
            <a:avLst/>
          </a:prstGeom>
          <a:gradFill rotWithShape="0">
            <a:gsLst>
              <a:gs pos="0">
                <a:srgbClr val="FFFFCC"/>
              </a:gs>
              <a:gs pos="100000">
                <a:srgbClr val="00800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053" name="Rectangle 4">
            <a:extLst>
              <a:ext uri="{FF2B5EF4-FFF2-40B4-BE49-F238E27FC236}">
                <a16:creationId xmlns:a16="http://schemas.microsoft.com/office/drawing/2014/main" id="{FC5ADE57-D91D-4358-97E3-BA825A81ED97}"/>
              </a:ext>
            </a:extLst>
          </p:cNvPr>
          <p:cNvSpPr>
            <a:spLocks noChangeArrowheads="1"/>
          </p:cNvSpPr>
          <p:nvPr/>
        </p:nvSpPr>
        <p:spPr bwMode="auto">
          <a:xfrm>
            <a:off x="3090863" y="6061075"/>
            <a:ext cx="2987675" cy="142875"/>
          </a:xfrm>
          <a:prstGeom prst="rect">
            <a:avLst/>
          </a:prstGeom>
          <a:gradFill rotWithShape="0">
            <a:gsLst>
              <a:gs pos="0">
                <a:srgbClr val="FFFFCC"/>
              </a:gs>
              <a:gs pos="100000">
                <a:srgbClr val="80808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054" name="Rectangle 5">
            <a:extLst>
              <a:ext uri="{FF2B5EF4-FFF2-40B4-BE49-F238E27FC236}">
                <a16:creationId xmlns:a16="http://schemas.microsoft.com/office/drawing/2014/main" id="{544B86F2-2209-4067-AF9F-8053B2B08E43}"/>
              </a:ext>
            </a:extLst>
          </p:cNvPr>
          <p:cNvSpPr>
            <a:spLocks noChangeArrowheads="1"/>
          </p:cNvSpPr>
          <p:nvPr/>
        </p:nvSpPr>
        <p:spPr bwMode="auto">
          <a:xfrm>
            <a:off x="6157913" y="6061075"/>
            <a:ext cx="2987675" cy="142875"/>
          </a:xfrm>
          <a:prstGeom prst="rect">
            <a:avLst/>
          </a:prstGeom>
          <a:gradFill rotWithShape="0">
            <a:gsLst>
              <a:gs pos="0">
                <a:srgbClr val="D1C39F"/>
              </a:gs>
              <a:gs pos="100000">
                <a:srgbClr val="FFFFCC"/>
              </a:gs>
            </a:gsLst>
            <a:lin ang="0" scaled="1"/>
          </a:gra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2055" name="Picture 7">
            <a:extLst>
              <a:ext uri="{FF2B5EF4-FFF2-40B4-BE49-F238E27FC236}">
                <a16:creationId xmlns:a16="http://schemas.microsoft.com/office/drawing/2014/main" id="{EA114941-3923-4ECA-B9FB-DEB8333C08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333375"/>
            <a:ext cx="3019425"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a:extLst>
              <a:ext uri="{FF2B5EF4-FFF2-40B4-BE49-F238E27FC236}">
                <a16:creationId xmlns:a16="http://schemas.microsoft.com/office/drawing/2014/main" id="{26A2AE92-412D-491B-A54D-C7517FC7A4A7}"/>
              </a:ext>
            </a:extLst>
          </p:cNvPr>
          <p:cNvSpPr>
            <a:spLocks noGrp="1" noChangeArrowheads="1"/>
          </p:cNvSpPr>
          <p:nvPr>
            <p:ph type="title"/>
          </p:nvPr>
        </p:nvSpPr>
        <p:spPr bwMode="auto">
          <a:xfrm>
            <a:off x="457200" y="1125538"/>
            <a:ext cx="822801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2057" name="Rectangle 9">
            <a:extLst>
              <a:ext uri="{FF2B5EF4-FFF2-40B4-BE49-F238E27FC236}">
                <a16:creationId xmlns:a16="http://schemas.microsoft.com/office/drawing/2014/main" id="{7B9DE1E7-6C69-4D5C-88D9-EA13ADA7723C}"/>
              </a:ext>
            </a:extLst>
          </p:cNvPr>
          <p:cNvSpPr>
            <a:spLocks noGrp="1" noChangeArrowheads="1"/>
          </p:cNvSpPr>
          <p:nvPr>
            <p:ph type="body" idx="1"/>
          </p:nvPr>
        </p:nvSpPr>
        <p:spPr bwMode="auto">
          <a:xfrm>
            <a:off x="457200" y="1700213"/>
            <a:ext cx="8228013" cy="4203700"/>
          </a:xfrm>
          <a:prstGeom prst="rect">
            <a:avLst/>
          </a:prstGeom>
          <a:solidFill>
            <a:srgbClr val="FFFFFF"/>
          </a:solidFill>
          <a:ln>
            <a:noFill/>
          </a:ln>
          <a:effectLst/>
          <a:extLs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GliederungsebeneTextmasterformat bearbeiten</a:t>
            </a:r>
          </a:p>
          <a:p>
            <a:pPr lvl="4"/>
            <a:r>
              <a:rPr lang="en-GB" altLang="de-DE"/>
              <a:t>Zweite Ebene</a:t>
            </a:r>
          </a:p>
          <a:p>
            <a:pPr lvl="4"/>
            <a:r>
              <a:rPr lang="en-GB" altLang="de-DE"/>
              <a:t>Dritte Ebene</a:t>
            </a:r>
          </a:p>
          <a:p>
            <a:pPr lvl="4"/>
            <a:r>
              <a:rPr lang="en-GB" altLang="de-DE"/>
              <a:t>Vierte Ebene</a:t>
            </a:r>
          </a:p>
          <a:p>
            <a:pPr lvl="4"/>
            <a:r>
              <a:rPr lang="en-GB" altLang="de-DE"/>
              <a:t>Fünfte Ebene</a:t>
            </a:r>
          </a:p>
        </p:txBody>
      </p:sp>
      <p:sp>
        <p:nvSpPr>
          <p:cNvPr id="2059" name="Rectangle 11">
            <a:extLst>
              <a:ext uri="{FF2B5EF4-FFF2-40B4-BE49-F238E27FC236}">
                <a16:creationId xmlns:a16="http://schemas.microsoft.com/office/drawing/2014/main" id="{0592CF09-2B4C-42B7-88DE-D1D25C2FFD0C}"/>
              </a:ext>
            </a:extLst>
          </p:cNvPr>
          <p:cNvSpPr>
            <a:spLocks noGrp="1" noChangeArrowheads="1"/>
          </p:cNvSpPr>
          <p:nvPr>
            <p:ph type="ftr"/>
          </p:nvPr>
        </p:nvSpPr>
        <p:spPr bwMode="auto">
          <a:xfrm>
            <a:off x="3419475" y="6203950"/>
            <a:ext cx="2663825" cy="65246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eaLnBrk="1">
              <a:lnSpc>
                <a:spcPct val="100000"/>
              </a:lnSpc>
              <a:buClr>
                <a:srgbClr val="000000"/>
              </a:buClr>
              <a:buSzPct val="100000"/>
              <a:buFont typeface="Times New Roman" pitchFamily="16" charset="0"/>
              <a:buNone/>
              <a:tabLst>
                <a:tab pos="449263" algn="l"/>
                <a:tab pos="898525" algn="l"/>
                <a:tab pos="1347788" algn="l"/>
                <a:tab pos="1797050" algn="l"/>
                <a:tab pos="2246313" algn="l"/>
              </a:tabLst>
              <a:defRPr sz="1200">
                <a:solidFill>
                  <a:srgbClr val="8B8B8B"/>
                </a:solidFill>
                <a:latin typeface="+mn-lt"/>
                <a:ea typeface="DejaVu Sans" charset="0"/>
                <a:cs typeface="DejaVu Sans" charset="0"/>
              </a:defRPr>
            </a:lvl1pPr>
          </a:lstStyle>
          <a:p>
            <a:pPr>
              <a:defRPr/>
            </a:pPr>
            <a:r>
              <a:rPr lang="de-DE" altLang="de-DE"/>
              <a:t>Dienstbesprechung zum Implementationsauftakt der neuen Kernlehrpläne in den Fächern Biologie, Chemie und Physik der gymnasialen Oberstufe</a:t>
            </a:r>
          </a:p>
        </p:txBody>
      </p:sp>
      <p:sp>
        <p:nvSpPr>
          <p:cNvPr id="2060" name="Rectangle 12">
            <a:extLst>
              <a:ext uri="{FF2B5EF4-FFF2-40B4-BE49-F238E27FC236}">
                <a16:creationId xmlns:a16="http://schemas.microsoft.com/office/drawing/2014/main" id="{7002F1FF-2DF7-42B5-B22C-CFF2B6EA7072}"/>
              </a:ext>
            </a:extLst>
          </p:cNvPr>
          <p:cNvSpPr>
            <a:spLocks noGrp="1" noChangeArrowheads="1"/>
          </p:cNvSpPr>
          <p:nvPr>
            <p:ph type="sldNum"/>
          </p:nvPr>
        </p:nvSpPr>
        <p:spPr bwMode="auto">
          <a:xfrm>
            <a:off x="8101013" y="6356350"/>
            <a:ext cx="584200"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a:lnSpc>
                <a:spcPct val="100000"/>
              </a:lnSpc>
              <a:buClr>
                <a:srgbClr val="000000"/>
              </a:buClr>
              <a:buSzPct val="100000"/>
              <a:buFont typeface="Times New Roman" panose="02020603050405020304" pitchFamily="18" charset="0"/>
              <a:buNone/>
              <a:tabLst>
                <a:tab pos="449263" algn="l"/>
              </a:tabLst>
              <a:defRPr sz="1200">
                <a:solidFill>
                  <a:srgbClr val="8B8B8B"/>
                </a:solidFill>
                <a:latin typeface="Calibri" panose="020F0502020204030204" pitchFamily="34" charset="0"/>
                <a:ea typeface="+mn-ea"/>
                <a:cs typeface="DejaVu Sans" charset="0"/>
              </a:defRPr>
            </a:lvl1pPr>
          </a:lstStyle>
          <a:p>
            <a:pPr>
              <a:defRPr/>
            </a:pPr>
            <a:fld id="{0E6E3CBC-185F-40FF-BD0F-A3D2E3FB2715}" type="slidenum">
              <a:rPr lang="de-DE" altLang="de-DE"/>
              <a:pPr>
                <a:defRPr/>
              </a:pPr>
              <a:t>‹Nr.›</a:t>
            </a:fld>
            <a:endParaRPr lang="de-DE" altLang="de-DE"/>
          </a:p>
        </p:txBody>
      </p:sp>
    </p:spTree>
    <p:extLst>
      <p:ext uri="{BB962C8B-B14F-4D97-AF65-F5344CB8AC3E}">
        <p14:creationId xmlns:p14="http://schemas.microsoft.com/office/powerpoint/2010/main" val="2235051326"/>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hd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9pPr>
    </p:titleStyle>
    <p:bodyStyle>
      <a:lvl1pPr marL="342900" indent="-342900" algn="l" defTabSz="449263" rtl="0" eaLnBrk="0" fontAlgn="base" hangingPunct="0">
        <a:lnSpc>
          <a:spcPct val="98000"/>
        </a:lnSpc>
        <a:spcBef>
          <a:spcPts val="1425"/>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lnSpc>
          <a:spcPct val="98000"/>
        </a:lnSpc>
        <a:spcBef>
          <a:spcPts val="1138"/>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2pPr>
      <a:lvl3pPr marL="1143000" indent="-228600" algn="l" defTabSz="449263" rtl="0" eaLnBrk="0" fontAlgn="base" hangingPunct="0">
        <a:lnSpc>
          <a:spcPct val="98000"/>
        </a:lnSpc>
        <a:spcBef>
          <a:spcPts val="850"/>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3pPr>
      <a:lvl4pPr marL="1600200" indent="-228600" algn="l" defTabSz="449263" rtl="0" eaLnBrk="0" fontAlgn="base" hangingPunct="0">
        <a:lnSpc>
          <a:spcPct val="98000"/>
        </a:lnSpc>
        <a:spcBef>
          <a:spcPts val="575"/>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4pPr>
      <a:lvl5pPr marL="2057400" indent="-228600" algn="l" defTabSz="449263" rtl="0" eaLnBrk="0" fontAlgn="base" hangingPunct="0">
        <a:lnSpc>
          <a:spcPct val="98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a:extLst>
              <a:ext uri="{FF2B5EF4-FFF2-40B4-BE49-F238E27FC236}">
                <a16:creationId xmlns:a16="http://schemas.microsoft.com/office/drawing/2014/main" id="{E2B4167A-5630-4393-893C-B710714356E4}"/>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A58EA930-82D1-4727-BCC8-5831B6B7F017}"/>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2EB667BF-8EAE-451C-AF5D-C832B4D9D04F}"/>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68CBB9-8CCC-443C-9244-394CB2CE2699}" type="slidenum">
              <a:rPr lang="de-DE"/>
              <a:pPr>
                <a:defRPr/>
              </a:pPr>
              <a:t>‹Nr.›</a:t>
            </a:fld>
            <a:endParaRPr lang="de-DE"/>
          </a:p>
        </p:txBody>
      </p:sp>
      <p:sp>
        <p:nvSpPr>
          <p:cNvPr id="3077" name="Textplatzhalter 2">
            <a:extLst>
              <a:ext uri="{FF2B5EF4-FFF2-40B4-BE49-F238E27FC236}">
                <a16:creationId xmlns:a16="http://schemas.microsoft.com/office/drawing/2014/main" id="{47C9E498-F58A-4A0E-8775-74D2FD7CFBE1}"/>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3078" name="Picture 2" descr="Logo QUA-LiS NRW">
            <a:extLst>
              <a:ext uri="{FF2B5EF4-FFF2-40B4-BE49-F238E27FC236}">
                <a16:creationId xmlns:a16="http://schemas.microsoft.com/office/drawing/2014/main" id="{61DA7362-8FDF-4C54-82B5-B45CDEB9CA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2C07A4CA-31F8-44B5-9162-AA3FCD9762D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3080" name="CustomShape 6">
            <a:extLst>
              <a:ext uri="{FF2B5EF4-FFF2-40B4-BE49-F238E27FC236}">
                <a16:creationId xmlns:a16="http://schemas.microsoft.com/office/drawing/2014/main" id="{3A45FADE-A9B9-45E3-9E41-54B0746B1F28}"/>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3081" name="CustomShape 8">
            <a:extLst>
              <a:ext uri="{FF2B5EF4-FFF2-40B4-BE49-F238E27FC236}">
                <a16:creationId xmlns:a16="http://schemas.microsoft.com/office/drawing/2014/main" id="{6ED6B9BD-7DD5-4EAA-9CF8-0484923F72E1}"/>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11A5DC5D-BD4B-49C0-BD30-D05C6294C56C}"/>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083" name="Picture 3" descr="V:\QUA-LIS\Formulare und Muster\AbsenderKennungMSB neu-farbig.jpg">
            <a:extLst>
              <a:ext uri="{FF2B5EF4-FFF2-40B4-BE49-F238E27FC236}">
                <a16:creationId xmlns:a16="http://schemas.microsoft.com/office/drawing/2014/main" id="{3CE5AB52-3DF7-432D-8FEC-1A86FC47E7B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312554"/>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hf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andardsicherung.schulministerium.nrw.de/cms/zentralabitur-gost/faecher/fach.php?fach=7"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FD9F9EBC-2A7A-44D2-B754-0FC3FF10950B}"/>
              </a:ext>
            </a:extLst>
          </p:cNvPr>
          <p:cNvSpPr>
            <a:spLocks noGrp="1" noChangeArrowheads="1"/>
          </p:cNvSpPr>
          <p:nvPr>
            <p:ph type="ctrTitle"/>
          </p:nvPr>
        </p:nvSpPr>
        <p:spPr>
          <a:xfrm>
            <a:off x="342361" y="2781002"/>
            <a:ext cx="8136904" cy="864096"/>
          </a:xfrm>
        </p:spPr>
        <p:txBody>
          <a:bodyPr/>
          <a:lstStyle/>
          <a:p>
            <a:pPr algn="ctr" eaLnBrk="1" hangingPunct="1"/>
            <a:br>
              <a:rPr lang="de-DE" altLang="de-DE" dirty="0"/>
            </a:br>
            <a:br>
              <a:rPr lang="de-DE" altLang="de-DE" dirty="0"/>
            </a:br>
            <a:br>
              <a:rPr lang="de-DE" altLang="de-DE" dirty="0"/>
            </a:br>
            <a:br>
              <a:rPr lang="de-DE" altLang="de-DE" dirty="0"/>
            </a:br>
            <a:br>
              <a:rPr lang="de-DE" altLang="de-DE" dirty="0"/>
            </a:br>
            <a:br>
              <a:rPr lang="de-DE" altLang="de-DE" dirty="0"/>
            </a:br>
            <a:r>
              <a:rPr lang="de-DE" altLang="de-DE" sz="2400" dirty="0"/>
              <a:t>Neue Kernlehrpläne in der</a:t>
            </a:r>
            <a:br>
              <a:rPr lang="de-DE" altLang="de-DE" sz="2400" dirty="0"/>
            </a:br>
            <a:r>
              <a:rPr lang="de-DE" altLang="de-DE" sz="2400" dirty="0"/>
              <a:t>gymnasialen Oberstufe </a:t>
            </a:r>
            <a:br>
              <a:rPr lang="de-DE" altLang="de-DE" sz="2400" dirty="0"/>
            </a:br>
            <a:r>
              <a:rPr lang="de-DE" altLang="de-DE" sz="2400" dirty="0"/>
              <a:t>für die Fächer Biologie, Chemie und Physik</a:t>
            </a:r>
            <a:br>
              <a:rPr lang="de-DE" altLang="de-DE" sz="2400" dirty="0"/>
            </a:br>
            <a:br>
              <a:rPr lang="de-DE" altLang="de-DE" sz="2400" dirty="0"/>
            </a:br>
            <a:r>
              <a:rPr lang="de-DE" altLang="de-DE" sz="2800" dirty="0"/>
              <a:t>Dienstbesprechung zum Implementationsauftakt </a:t>
            </a:r>
            <a:br>
              <a:rPr lang="de-DE" altLang="de-DE" sz="2800" dirty="0"/>
            </a:br>
            <a:r>
              <a:rPr lang="de-DE" altLang="de-DE" sz="2800" dirty="0"/>
              <a:t> </a:t>
            </a:r>
            <a:br>
              <a:rPr lang="de-DE" altLang="de-DE" sz="2800" dirty="0"/>
            </a:br>
            <a:r>
              <a:rPr lang="de-DE" altLang="de-DE" sz="2800" dirty="0"/>
              <a:t>Kernlehrplan Chemie</a:t>
            </a:r>
            <a:br>
              <a:rPr lang="de-DE" altLang="de-DE" dirty="0"/>
            </a:br>
            <a:r>
              <a:rPr lang="de-DE" altLang="de-DE" sz="2000" dirty="0"/>
              <a:t>Inkraftsetzung: 01.08.2022</a:t>
            </a:r>
            <a:br>
              <a:rPr lang="de-DE" altLang="de-DE" sz="3600" dirty="0"/>
            </a:br>
            <a:br>
              <a:rPr lang="de-DE" altLang="de-DE" sz="3600" dirty="0"/>
            </a:br>
            <a:endParaRPr lang="de-DE" altLang="de-DE" dirty="0"/>
          </a:p>
        </p:txBody>
      </p:sp>
      <p:sp>
        <p:nvSpPr>
          <p:cNvPr id="4" name="Titel 1">
            <a:extLst>
              <a:ext uri="{FF2B5EF4-FFF2-40B4-BE49-F238E27FC236}">
                <a16:creationId xmlns:a16="http://schemas.microsoft.com/office/drawing/2014/main" id="{CE0AFB7A-A0FF-4A24-A87E-ADB380A65213}"/>
              </a:ext>
            </a:extLst>
          </p:cNvPr>
          <p:cNvSpPr txBox="1">
            <a:spLocks/>
          </p:cNvSpPr>
          <p:nvPr/>
        </p:nvSpPr>
        <p:spPr>
          <a:xfrm>
            <a:off x="685800" y="1700213"/>
            <a:ext cx="7772400" cy="792162"/>
          </a:xfrm>
          <a:prstGeom prst="rect">
            <a:avLst/>
          </a:prstGeom>
        </p:spPr>
        <p:txBody>
          <a:bodyPr anchor="ct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r>
              <a:rPr lang="de-DE" sz="4000" b="1" cap="small" dirty="0">
                <a:solidFill>
                  <a:srgbClr val="002060"/>
                </a:solidFill>
              </a:rPr>
              <a:t>Herzlich willkommen</a:t>
            </a: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p:txBody>
      </p:sp>
    </p:spTree>
    <p:extLst>
      <p:ext uri="{BB962C8B-B14F-4D97-AF65-F5344CB8AC3E}">
        <p14:creationId xmlns:p14="http://schemas.microsoft.com/office/powerpoint/2010/main" val="184057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6F783CD2-B771-46F4-B204-0D08905D54FF}"/>
              </a:ext>
            </a:extLst>
          </p:cNvPr>
          <p:cNvSpPr>
            <a:spLocks noGrp="1" noChangeArrowheads="1"/>
          </p:cNvSpPr>
          <p:nvPr>
            <p:ph type="title"/>
          </p:nvPr>
        </p:nvSpPr>
        <p:spPr/>
        <p:txBody>
          <a:bodyPr/>
          <a:lstStyle/>
          <a:p>
            <a:pPr eaLnBrk="1" hangingPunct="1"/>
            <a:r>
              <a:rPr lang="de-DE" altLang="de-DE"/>
              <a:t>Übergeordnete Kompetenzerwartungen  </a:t>
            </a:r>
          </a:p>
        </p:txBody>
      </p:sp>
      <p:sp>
        <p:nvSpPr>
          <p:cNvPr id="3" name="Inhaltsplatzhalter 2">
            <a:extLst>
              <a:ext uri="{FF2B5EF4-FFF2-40B4-BE49-F238E27FC236}">
                <a16:creationId xmlns:a16="http://schemas.microsoft.com/office/drawing/2014/main" id="{46767FB6-1B7F-4DFF-B340-89AB8FE29FBF}"/>
              </a:ext>
            </a:extLst>
          </p:cNvPr>
          <p:cNvSpPr>
            <a:spLocks noGrp="1"/>
          </p:cNvSpPr>
          <p:nvPr>
            <p:ph idx="1"/>
          </p:nvPr>
        </p:nvSpPr>
        <p:spPr>
          <a:xfrm>
            <a:off x="457200" y="1700213"/>
            <a:ext cx="8229600" cy="4205287"/>
          </a:xfrm>
        </p:spPr>
        <p:txBody>
          <a:bodyPr rtlCol="0">
            <a:normAutofit/>
          </a:bodyPr>
          <a:lstStyle/>
          <a:p>
            <a:pPr marL="457200" lvl="1" indent="-457200" eaLnBrk="1" fontAlgn="auto" hangingPunct="1">
              <a:spcAft>
                <a:spcPts val="0"/>
              </a:spcAft>
              <a:buFont typeface="Arial" panose="020B0604020202020204" pitchFamily="34" charset="0"/>
              <a:buChar char="•"/>
              <a:defRPr/>
            </a:pPr>
            <a:r>
              <a:rPr lang="de-DE" sz="2600" dirty="0"/>
              <a:t>hohe Anzahl an übergeordneten Kompetenzerwartungen (</a:t>
            </a:r>
            <a:r>
              <a:rPr lang="de-DE" sz="2600" dirty="0" err="1"/>
              <a:t>üKE</a:t>
            </a:r>
            <a:r>
              <a:rPr lang="de-DE" sz="2600" dirty="0"/>
              <a:t>)</a:t>
            </a:r>
          </a:p>
          <a:p>
            <a:pPr marL="457200" lvl="1" indent="-457200" eaLnBrk="1" fontAlgn="auto" hangingPunct="1">
              <a:spcAft>
                <a:spcPts val="0"/>
              </a:spcAft>
              <a:buFont typeface="Arial" panose="020B0604020202020204" pitchFamily="34" charset="0"/>
              <a:buChar char="•"/>
              <a:defRPr/>
            </a:pPr>
            <a:r>
              <a:rPr lang="de-DE" sz="2600" dirty="0"/>
              <a:t>Zuordnung aller </a:t>
            </a:r>
            <a:r>
              <a:rPr lang="de-DE" sz="2600" dirty="0" err="1"/>
              <a:t>üKE</a:t>
            </a:r>
            <a:r>
              <a:rPr lang="de-DE" sz="2600" dirty="0"/>
              <a:t> zu konkretisierten Kompetenzerwartungen (Stufe I am Ende der EF und Stufe II am Ende der Q-Phase)</a:t>
            </a:r>
          </a:p>
          <a:p>
            <a:pPr marL="457200" lvl="1" indent="-457200" eaLnBrk="1" fontAlgn="auto" hangingPunct="1">
              <a:spcAft>
                <a:spcPts val="0"/>
              </a:spcAft>
              <a:buFont typeface="Arial" panose="020B0604020202020204" pitchFamily="34" charset="0"/>
              <a:buChar char="•"/>
              <a:defRPr/>
            </a:pPr>
            <a:r>
              <a:rPr lang="de-DE" sz="2600" dirty="0"/>
              <a:t>Formulierung der </a:t>
            </a:r>
            <a:r>
              <a:rPr lang="de-DE" sz="2600" dirty="0" err="1"/>
              <a:t>üKE</a:t>
            </a:r>
            <a:r>
              <a:rPr lang="de-DE" sz="2600" dirty="0"/>
              <a:t> auf Stufe II analog zu den Formulierungen der BISTA (mit wenigen Anpassungen)</a:t>
            </a:r>
          </a:p>
          <a:p>
            <a:pPr marL="0" lvl="1" indent="0" eaLnBrk="1" fontAlgn="auto" hangingPunct="1">
              <a:spcAft>
                <a:spcPts val="0"/>
              </a:spcAft>
              <a:buFont typeface="Arial" panose="020B0604020202020204" pitchFamily="34" charset="0"/>
              <a:buNone/>
              <a:defRPr/>
            </a:pPr>
            <a:endParaRPr lang="de-DE" sz="2800" dirty="0"/>
          </a:p>
          <a:p>
            <a:pPr marL="0" lvl="1" indent="0" eaLnBrk="1" fontAlgn="auto" hangingPunct="1">
              <a:spcAft>
                <a:spcPts val="0"/>
              </a:spcAft>
              <a:buFont typeface="Arial" panose="020B0604020202020204" pitchFamily="34" charset="0"/>
              <a:buNone/>
              <a:defRPr/>
            </a:pPr>
            <a:endParaRPr lang="de-DE" sz="2800" dirty="0"/>
          </a:p>
        </p:txBody>
      </p:sp>
      <p:sp>
        <p:nvSpPr>
          <p:cNvPr id="5" name="Fußzeilenplatzhalter 4">
            <a:extLst>
              <a:ext uri="{FF2B5EF4-FFF2-40B4-BE49-F238E27FC236}">
                <a16:creationId xmlns:a16="http://schemas.microsoft.com/office/drawing/2014/main" id="{BE8C463B-7FD8-4329-8E7E-D1ADA0425DEA}"/>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2BCEA110-2286-4A57-B738-6FA002DF939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10</a:t>
            </a:fld>
            <a:endParaRPr lang="de-DE" sz="1200" dirty="0">
              <a:solidFill>
                <a:prstClr val="black">
                  <a:tint val="75000"/>
                </a:prstClr>
              </a:solidFill>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16FB4343-258B-4714-9DC9-4B3767B1B0E3}"/>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eaLnBrk="1">
              <a:lnSpc>
                <a:spcPct val="100000"/>
              </a:lnSpc>
              <a:spcBef>
                <a:spcPct val="0"/>
              </a:spcBef>
            </a:pPr>
            <a:r>
              <a:rPr lang="de-DE" altLang="de-DE" sz="3400">
                <a:ea typeface="DejaVu Sans"/>
                <a:cs typeface="DejaVu Sans"/>
              </a:rPr>
              <a:t>Kompetenzbereich Kommunikation</a:t>
            </a:r>
          </a:p>
        </p:txBody>
      </p:sp>
      <p:sp>
        <p:nvSpPr>
          <p:cNvPr id="40964" name="Rectangle 5">
            <a:extLst>
              <a:ext uri="{FF2B5EF4-FFF2-40B4-BE49-F238E27FC236}">
                <a16:creationId xmlns:a16="http://schemas.microsoft.com/office/drawing/2014/main" id="{CE6ADC79-C0B2-4BA7-B18F-E767F44053F4}"/>
              </a:ext>
            </a:extLst>
          </p:cNvPr>
          <p:cNvSpPr>
            <a:spLocks noChangeArrowheads="1"/>
          </p:cNvSpPr>
          <p:nvPr/>
        </p:nvSpPr>
        <p:spPr bwMode="auto">
          <a:xfrm>
            <a:off x="457200" y="1700213"/>
            <a:ext cx="8362950"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4488" indent="-341313">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eaLnBrk="1">
              <a:lnSpc>
                <a:spcPct val="100000"/>
              </a:lnSpc>
              <a:spcBef>
                <a:spcPts val="1200"/>
              </a:spcBef>
              <a:buSzPct val="45000"/>
              <a:buFont typeface="Wingdings" panose="05000000000000000000" pitchFamily="2" charset="2"/>
              <a:buChar char=""/>
            </a:pPr>
            <a:r>
              <a:rPr lang="de-DE" altLang="de-DE" sz="2600" dirty="0">
                <a:ea typeface="DejaVu Sans"/>
                <a:cs typeface="DejaVu Sans"/>
              </a:rPr>
              <a:t>Kompetenzerwartungen im Bereich Kommunikation sind inhaltsfeldübergreifend; es erfolgt </a:t>
            </a:r>
            <a:r>
              <a:rPr lang="de-DE" altLang="de-DE" sz="2600" i="1" dirty="0">
                <a:ea typeface="DejaVu Sans"/>
                <a:cs typeface="DejaVu Sans"/>
              </a:rPr>
              <a:t>keine</a:t>
            </a:r>
            <a:r>
              <a:rPr lang="de-DE" altLang="de-DE" sz="2600" dirty="0">
                <a:ea typeface="DejaVu Sans"/>
                <a:cs typeface="DejaVu Sans"/>
              </a:rPr>
              <a:t> Konkretisierung (analog zum KLP S I)</a:t>
            </a:r>
          </a:p>
          <a:p>
            <a:pPr eaLnBrk="1">
              <a:lnSpc>
                <a:spcPct val="100000"/>
              </a:lnSpc>
              <a:spcBef>
                <a:spcPts val="1200"/>
              </a:spcBef>
              <a:buSzPct val="45000"/>
              <a:buFont typeface="Wingdings" panose="05000000000000000000" pitchFamily="2" charset="2"/>
              <a:buChar char=""/>
            </a:pPr>
            <a:r>
              <a:rPr lang="de-DE" altLang="de-DE" sz="2600" dirty="0">
                <a:ea typeface="DejaVu Sans"/>
                <a:cs typeface="DejaVu Sans"/>
              </a:rPr>
              <a:t>Entwicklung der Kompetenzerwartungen im Bereich Kommunikation muss dennoch grundsätzlich Berücksichtigung finden</a:t>
            </a:r>
          </a:p>
          <a:p>
            <a:pPr eaLnBrk="1">
              <a:lnSpc>
                <a:spcPct val="100000"/>
              </a:lnSpc>
              <a:spcBef>
                <a:spcPts val="1200"/>
              </a:spcBef>
              <a:buSzPct val="45000"/>
              <a:buFont typeface="Wingdings" panose="05000000000000000000" pitchFamily="2" charset="2"/>
              <a:buChar char=""/>
            </a:pPr>
            <a:r>
              <a:rPr lang="de-DE" altLang="de-DE" sz="2600" dirty="0">
                <a:ea typeface="DejaVu Sans"/>
                <a:cs typeface="DejaVu Sans"/>
              </a:rPr>
              <a:t>Klammerausdrücke in den konkretisierten Kompetenzerwartungen der anderen Kompetenzbereiche </a:t>
            </a:r>
          </a:p>
        </p:txBody>
      </p:sp>
      <p:sp>
        <p:nvSpPr>
          <p:cNvPr id="4" name="Fußzeilenplatzhalter 3">
            <a:extLst>
              <a:ext uri="{FF2B5EF4-FFF2-40B4-BE49-F238E27FC236}">
                <a16:creationId xmlns:a16="http://schemas.microsoft.com/office/drawing/2014/main" id="{11EF731D-F492-4EC4-80F5-7F4CE497E8A9}"/>
              </a:ext>
            </a:extLst>
          </p:cNvPr>
          <p:cNvSpPr>
            <a:spLocks noGrp="1"/>
          </p:cNvSpPr>
          <p:nvPr>
            <p:ph type="ftr" sz="quarter" idx="11"/>
          </p:nvPr>
        </p:nvSpPr>
        <p:spPr>
          <a:xfrm>
            <a:off x="2051720" y="6237313"/>
            <a:ext cx="4680519" cy="576064"/>
          </a:xfrm>
        </p:spPr>
        <p:txBody>
          <a:bodyPr/>
          <a:lstStyle/>
          <a:p>
            <a:pPr>
              <a:defRPr/>
            </a:pPr>
            <a:r>
              <a:rPr lang="de-DE" altLang="de-DE" dirty="0"/>
              <a:t>Dienstbesprechung zum Implementationsauftakt der neuen Kernlehrpläne in den Fächern Biologie, Chemie und Physik der gymnasialen Oberstufe</a:t>
            </a:r>
          </a:p>
        </p:txBody>
      </p:sp>
      <p:sp>
        <p:nvSpPr>
          <p:cNvPr id="7" name="Foliennummernplatzhalter 4">
            <a:extLst>
              <a:ext uri="{FF2B5EF4-FFF2-40B4-BE49-F238E27FC236}">
                <a16:creationId xmlns:a16="http://schemas.microsoft.com/office/drawing/2014/main" id="{288171C8-E1B8-4FEA-B121-E2EF3E3C06EE}"/>
              </a:ext>
            </a:extLst>
          </p:cNvPr>
          <p:cNvSpPr>
            <a:spLocks noGrp="1"/>
          </p:cNvSpPr>
          <p:nvPr>
            <p:ph type="sldNum" sz="quarter" idx="12"/>
          </p:nvPr>
        </p:nvSpPr>
        <p:spPr>
          <a:xfrm>
            <a:off x="8101013" y="6398095"/>
            <a:ext cx="585787" cy="365125"/>
          </a:xfrm>
        </p:spPr>
        <p:txBody>
          <a:bodyPr/>
          <a:lstStyle/>
          <a:p>
            <a:pPr defTabSz="914400" eaLnBrk="1" fontAlgn="auto" hangingPunct="1">
              <a:spcBef>
                <a:spcPts val="0"/>
              </a:spcBef>
              <a:spcAft>
                <a:spcPts val="0"/>
              </a:spcAft>
              <a:defRPr/>
            </a:pPr>
            <a:fld id="{03CF5FF1-4A27-4956-8617-AF06AD8872B0}" type="slidenum">
              <a:rPr lang="de-DE">
                <a:solidFill>
                  <a:prstClr val="black">
                    <a:tint val="75000"/>
                  </a:prstClr>
                </a:solidFill>
                <a:latin typeface="Calibri"/>
                <a:ea typeface="+mn-ea"/>
                <a:cs typeface="+mn-cs"/>
              </a:rPr>
              <a:pPr defTabSz="914400" eaLnBrk="1" fontAlgn="auto" hangingPunct="1">
                <a:spcBef>
                  <a:spcPts val="0"/>
                </a:spcBef>
                <a:spcAft>
                  <a:spcPts val="0"/>
                </a:spcAft>
                <a:defRPr/>
              </a:pPr>
              <a:t>11</a:t>
            </a:fld>
            <a:endParaRPr lang="de-DE" dirty="0">
              <a:solidFill>
                <a:prstClr val="black">
                  <a:tint val="75000"/>
                </a:prstClr>
              </a:solidFill>
              <a:latin typeface="Calibri"/>
              <a:ea typeface="+mn-ea"/>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193342C6-B156-401C-8503-75D98603E98B}"/>
              </a:ext>
            </a:extLst>
          </p:cNvPr>
          <p:cNvSpPr>
            <a:spLocks noGrp="1" noChangeArrowheads="1"/>
          </p:cNvSpPr>
          <p:nvPr>
            <p:ph type="title"/>
          </p:nvPr>
        </p:nvSpPr>
        <p:spPr/>
        <p:txBody>
          <a:bodyPr/>
          <a:lstStyle/>
          <a:p>
            <a:pPr eaLnBrk="1" hangingPunct="1"/>
            <a:r>
              <a:rPr lang="de-DE" altLang="de-DE"/>
              <a:t>Kompetenzbereich Bewertung (+ üKE)</a:t>
            </a:r>
          </a:p>
        </p:txBody>
      </p:sp>
      <p:sp>
        <p:nvSpPr>
          <p:cNvPr id="3" name="Inhaltsplatzhalter 2">
            <a:extLst>
              <a:ext uri="{FF2B5EF4-FFF2-40B4-BE49-F238E27FC236}">
                <a16:creationId xmlns:a16="http://schemas.microsoft.com/office/drawing/2014/main" id="{896A0368-31CA-4985-A41D-2A85BF8AFAFE}"/>
              </a:ext>
            </a:extLst>
          </p:cNvPr>
          <p:cNvSpPr>
            <a:spLocks noGrp="1"/>
          </p:cNvSpPr>
          <p:nvPr>
            <p:ph idx="1"/>
          </p:nvPr>
        </p:nvSpPr>
        <p:spPr>
          <a:xfrm>
            <a:off x="457200" y="1700213"/>
            <a:ext cx="8229600" cy="4205287"/>
          </a:xfrm>
        </p:spPr>
        <p:txBody>
          <a:bodyPr rtlCol="0">
            <a:normAutofit fontScale="85000" lnSpcReduction="20000"/>
          </a:bodyPr>
          <a:lstStyle/>
          <a:p>
            <a:pPr eaLnBrk="1" fontAlgn="auto" hangingPunct="1">
              <a:spcAft>
                <a:spcPts val="0"/>
              </a:spcAft>
              <a:tabLst>
                <a:tab pos="361950" algn="l"/>
              </a:tabLst>
              <a:defRPr/>
            </a:pPr>
            <a:r>
              <a:rPr lang="de-DE" dirty="0"/>
              <a:t>KLP 2013: drei bzw. vier übergeordnete Kompetenzerwartungen (</a:t>
            </a:r>
            <a:r>
              <a:rPr lang="de-DE" dirty="0" err="1"/>
              <a:t>üKE</a:t>
            </a:r>
            <a:r>
              <a:rPr lang="de-DE" dirty="0"/>
              <a:t>) am Ende der EF und vier aufbauende „komplexere“ </a:t>
            </a:r>
            <a:r>
              <a:rPr lang="de-DE" dirty="0" err="1"/>
              <a:t>üKE</a:t>
            </a:r>
            <a:r>
              <a:rPr lang="de-DE" dirty="0"/>
              <a:t> am Ende der Q-Phase </a:t>
            </a:r>
          </a:p>
          <a:p>
            <a:pPr marL="0" indent="0" eaLnBrk="1" fontAlgn="auto" hangingPunct="1">
              <a:spcAft>
                <a:spcPts val="0"/>
              </a:spcAft>
              <a:buFont typeface="Arial" panose="020B0604020202020204" pitchFamily="34" charset="0"/>
              <a:buNone/>
              <a:defRPr/>
            </a:pPr>
            <a:endParaRPr lang="de-DE" dirty="0"/>
          </a:p>
          <a:p>
            <a:pPr marL="0" indent="0" eaLnBrk="1" fontAlgn="auto" hangingPunct="1">
              <a:spcAft>
                <a:spcPts val="0"/>
              </a:spcAft>
              <a:buFont typeface="Arial" panose="020B0604020202020204" pitchFamily="34" charset="0"/>
              <a:buNone/>
              <a:defRPr/>
            </a:pPr>
            <a:r>
              <a:rPr lang="de-DE" dirty="0"/>
              <a:t>ab 2022:</a:t>
            </a:r>
          </a:p>
          <a:p>
            <a:pPr eaLnBrk="1" fontAlgn="auto" hangingPunct="1">
              <a:spcAft>
                <a:spcPts val="0"/>
              </a:spcAft>
              <a:defRPr/>
            </a:pPr>
            <a:r>
              <a:rPr lang="de-DE" dirty="0"/>
              <a:t>je 8-14 </a:t>
            </a:r>
            <a:r>
              <a:rPr lang="de-DE" dirty="0" err="1"/>
              <a:t>üKE</a:t>
            </a:r>
            <a:r>
              <a:rPr lang="de-DE" dirty="0"/>
              <a:t> am Ende der EF und der Q-Phase </a:t>
            </a:r>
            <a:endParaRPr lang="de-DE" dirty="0">
              <a:sym typeface="Wingdings" panose="05000000000000000000" pitchFamily="2" charset="2"/>
            </a:endParaRPr>
          </a:p>
          <a:p>
            <a:pPr eaLnBrk="1" fontAlgn="auto" hangingPunct="1">
              <a:spcAft>
                <a:spcPts val="0"/>
              </a:spcAft>
              <a:defRPr/>
            </a:pPr>
            <a:r>
              <a:rPr lang="de-DE" dirty="0">
                <a:sym typeface="Wingdings" panose="05000000000000000000" pitchFamily="2" charset="2"/>
              </a:rPr>
              <a:t>sehr differenzierte Formulierungen (z. B. Umgang mit Quellen, Ableitung von Handlungsoptionen, kriteriengeleitete Meinungsbildung, Beurteilung von Methoden, Verfahren etc. unter ökologischer, ökonomischer, gesellschaftlicher Perspektive)</a:t>
            </a:r>
          </a:p>
          <a:p>
            <a:pPr marL="400050" lvl="1" indent="0" eaLnBrk="1" fontAlgn="auto" hangingPunct="1">
              <a:spcAft>
                <a:spcPts val="0"/>
              </a:spcAft>
              <a:buFont typeface="Arial" panose="020B0604020202020204" pitchFamily="34" charset="0"/>
              <a:buNone/>
              <a:defRPr/>
            </a:pPr>
            <a:r>
              <a:rPr lang="de-DE" dirty="0">
                <a:sym typeface="Wingdings" panose="05000000000000000000" pitchFamily="2" charset="2"/>
              </a:rPr>
              <a:t> weit gefasste Formulierungen in konkretisierten Kompetenzerwartungen</a:t>
            </a:r>
          </a:p>
          <a:p>
            <a:pPr marL="400050" lvl="1" indent="0" eaLnBrk="1" fontAlgn="auto" hangingPunct="1">
              <a:spcAft>
                <a:spcPts val="0"/>
              </a:spcAft>
              <a:buFont typeface="Arial" panose="020B0604020202020204" pitchFamily="34" charset="0"/>
              <a:buNone/>
              <a:defRPr/>
            </a:pPr>
            <a:r>
              <a:rPr lang="de-DE" dirty="0">
                <a:sym typeface="Wingdings" panose="05000000000000000000" pitchFamily="2" charset="2"/>
              </a:rPr>
              <a:t> Einbindung konkreter Inhaltsaspekte in konkretisierten Kompetenzerwartungen</a:t>
            </a:r>
            <a:endParaRPr lang="de-DE" dirty="0"/>
          </a:p>
        </p:txBody>
      </p:sp>
      <p:sp>
        <p:nvSpPr>
          <p:cNvPr id="5" name="Fußzeilenplatzhalter 4">
            <a:extLst>
              <a:ext uri="{FF2B5EF4-FFF2-40B4-BE49-F238E27FC236}">
                <a16:creationId xmlns:a16="http://schemas.microsoft.com/office/drawing/2014/main" id="{4C374D25-9F03-459C-9BBE-D1606251D014}"/>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5BF843E3-EA76-4132-9DC7-8C827450FAF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12</a:t>
            </a:fld>
            <a:endParaRPr lang="de-DE" sz="1200" dirty="0">
              <a:solidFill>
                <a:prstClr val="black">
                  <a:tint val="75000"/>
                </a:prstClr>
              </a:solidFill>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61B0148E-E626-4B5A-8121-A66CA1968CBF}"/>
              </a:ext>
            </a:extLst>
          </p:cNvPr>
          <p:cNvSpPr>
            <a:spLocks noGrp="1" noChangeArrowheads="1"/>
          </p:cNvSpPr>
          <p:nvPr>
            <p:ph type="title"/>
          </p:nvPr>
        </p:nvSpPr>
        <p:spPr/>
        <p:txBody>
          <a:bodyPr/>
          <a:lstStyle/>
          <a:p>
            <a:r>
              <a:rPr lang="de-DE" altLang="de-DE"/>
              <a:t>Basiskonzepte</a:t>
            </a:r>
          </a:p>
        </p:txBody>
      </p:sp>
      <p:sp>
        <p:nvSpPr>
          <p:cNvPr id="44035" name="Inhaltsplatzhalter 2">
            <a:extLst>
              <a:ext uri="{FF2B5EF4-FFF2-40B4-BE49-F238E27FC236}">
                <a16:creationId xmlns:a16="http://schemas.microsoft.com/office/drawing/2014/main" id="{4316470A-B55D-426D-ADAB-1C0976FACE5C}"/>
              </a:ext>
            </a:extLst>
          </p:cNvPr>
          <p:cNvSpPr>
            <a:spLocks noGrp="1" noChangeArrowheads="1"/>
          </p:cNvSpPr>
          <p:nvPr>
            <p:ph idx="1"/>
          </p:nvPr>
        </p:nvSpPr>
        <p:spPr>
          <a:xfrm>
            <a:off x="457200" y="1700213"/>
            <a:ext cx="8229600" cy="4205287"/>
          </a:xfrm>
        </p:spPr>
        <p:txBody>
          <a:bodyPr/>
          <a:lstStyle/>
          <a:p>
            <a:r>
              <a:rPr lang="de-DE" altLang="de-DE" sz="2600" dirty="0"/>
              <a:t>ermöglichen die Vernetzung fachlicher Inhalte und deren Betrachtung aus verschiedenen Perspektiven</a:t>
            </a:r>
          </a:p>
          <a:p>
            <a:r>
              <a:rPr lang="de-DE" altLang="de-DE" sz="2600" dirty="0"/>
              <a:t>können kumulatives Lernen, den Aufbau von strukturiertem Wissen und die Erschließung neuer Inhalte fördern</a:t>
            </a:r>
          </a:p>
          <a:p>
            <a:r>
              <a:rPr lang="de-DE" altLang="de-DE" sz="2600" dirty="0"/>
              <a:t>strukturieren die Beschreibung fachlicher Sachverhalte, denen fachspezifische Gemeinsamkeiten zugrunde liegen</a:t>
            </a:r>
          </a:p>
          <a:p>
            <a:endParaRPr lang="de-DE" altLang="de-DE" dirty="0"/>
          </a:p>
        </p:txBody>
      </p:sp>
      <p:sp>
        <p:nvSpPr>
          <p:cNvPr id="4" name="Fußzeilenplatzhalter 3">
            <a:extLst>
              <a:ext uri="{FF2B5EF4-FFF2-40B4-BE49-F238E27FC236}">
                <a16:creationId xmlns:a16="http://schemas.microsoft.com/office/drawing/2014/main" id="{39D5F4FD-0FCA-43E3-AF7B-25B0BF088957}"/>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4BCC1CA9-6F9C-4016-B84B-4E996FE88659}"/>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13</a:t>
            </a:fld>
            <a:endParaRPr lang="de-DE" sz="1200" dirty="0">
              <a:solidFill>
                <a:prstClr val="black">
                  <a:tint val="75000"/>
                </a:prstClr>
              </a:solidFill>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D74B7D1D-88B4-4C8D-9414-44BF4FF7DF7D}"/>
              </a:ext>
            </a:extLst>
          </p:cNvPr>
          <p:cNvSpPr>
            <a:spLocks noGrp="1" noChangeArrowheads="1"/>
          </p:cNvSpPr>
          <p:nvPr>
            <p:ph type="title"/>
          </p:nvPr>
        </p:nvSpPr>
        <p:spPr/>
        <p:txBody>
          <a:bodyPr/>
          <a:lstStyle/>
          <a:p>
            <a:pPr eaLnBrk="1" hangingPunct="1"/>
            <a:r>
              <a:rPr lang="de-DE" altLang="de-DE"/>
              <a:t>Basiskonzepte</a:t>
            </a:r>
          </a:p>
        </p:txBody>
      </p:sp>
      <p:sp>
        <p:nvSpPr>
          <p:cNvPr id="55299" name="Inhaltsplatzhalter 2">
            <a:extLst>
              <a:ext uri="{FF2B5EF4-FFF2-40B4-BE49-F238E27FC236}">
                <a16:creationId xmlns:a16="http://schemas.microsoft.com/office/drawing/2014/main" id="{B88FA420-0423-46FD-97E8-8A43BD74C835}"/>
              </a:ext>
            </a:extLst>
          </p:cNvPr>
          <p:cNvSpPr>
            <a:spLocks noGrp="1" noChangeArrowheads="1"/>
          </p:cNvSpPr>
          <p:nvPr>
            <p:ph idx="1"/>
          </p:nvPr>
        </p:nvSpPr>
        <p:spPr>
          <a:xfrm>
            <a:off x="457200" y="1700213"/>
            <a:ext cx="8229600" cy="4205287"/>
          </a:xfrm>
        </p:spPr>
        <p:txBody>
          <a:bodyPr/>
          <a:lstStyle/>
          <a:p>
            <a:pPr eaLnBrk="1" hangingPunct="1">
              <a:defRPr/>
            </a:pPr>
            <a:r>
              <a:rPr lang="de-DE" altLang="de-DE" sz="2600" dirty="0">
                <a:sym typeface="Wingdings" panose="05000000000000000000" pitchFamily="2" charset="2"/>
              </a:rPr>
              <a:t>Einbindung ausgewählter Beiträge zu den Basiskonzepten am Ende eines jeden Inhaltsfeldes ausgewiesen</a:t>
            </a:r>
          </a:p>
          <a:p>
            <a:pPr eaLnBrk="1" hangingPunct="1">
              <a:defRPr/>
            </a:pPr>
            <a:r>
              <a:rPr lang="de-DE" altLang="de-DE" sz="2600" dirty="0">
                <a:sym typeface="Wingdings" panose="05000000000000000000" pitchFamily="2" charset="2"/>
              </a:rPr>
              <a:t>exemplarisch aufgezeigte Aspekte, die sich besonders als Beitrag zum jeweiligen  Basiskonzept eignen (keine abschließende Auflistung)</a:t>
            </a:r>
          </a:p>
          <a:p>
            <a:pPr eaLnBrk="1" hangingPunct="1">
              <a:defRPr/>
            </a:pPr>
            <a:endParaRPr lang="de-DE" altLang="de-DE" sz="2600" dirty="0">
              <a:sym typeface="Wingdings" panose="05000000000000000000" pitchFamily="2" charset="2"/>
            </a:endParaRPr>
          </a:p>
          <a:p>
            <a:pPr eaLnBrk="1" hangingPunct="1">
              <a:defRPr/>
            </a:pPr>
            <a:endParaRPr lang="de-DE" altLang="de-DE" sz="2600" dirty="0">
              <a:sym typeface="Wingdings" panose="05000000000000000000" pitchFamily="2" charset="2"/>
            </a:endParaRPr>
          </a:p>
          <a:p>
            <a:pPr marL="0" indent="0" eaLnBrk="1" hangingPunct="1">
              <a:buFont typeface="Arial" panose="020B0604020202020204" pitchFamily="34" charset="0"/>
              <a:buNone/>
              <a:defRPr/>
            </a:pPr>
            <a:endParaRPr lang="de-DE" altLang="de-DE" sz="2600" dirty="0">
              <a:sym typeface="Wingdings" panose="05000000000000000000" pitchFamily="2" charset="2"/>
            </a:endParaRPr>
          </a:p>
        </p:txBody>
      </p:sp>
      <p:sp>
        <p:nvSpPr>
          <p:cNvPr id="5" name="Fußzeilenplatzhalter 4">
            <a:extLst>
              <a:ext uri="{FF2B5EF4-FFF2-40B4-BE49-F238E27FC236}">
                <a16:creationId xmlns:a16="http://schemas.microsoft.com/office/drawing/2014/main" id="{5962DFCF-A0DD-4E32-A926-C16742612C17}"/>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302F09A0-188D-48CB-ADA8-746B892D2566}"/>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14</a:t>
            </a:fld>
            <a:endParaRPr lang="de-DE" sz="1200" dirty="0">
              <a:solidFill>
                <a:prstClr val="black">
                  <a:tint val="75000"/>
                </a:prstClr>
              </a:solidFill>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6282E73D-5B9F-4407-AEEC-2E2E97C38658}"/>
              </a:ext>
            </a:extLst>
          </p:cNvPr>
          <p:cNvSpPr>
            <a:spLocks noGrp="1" noChangeArrowheads="1"/>
          </p:cNvSpPr>
          <p:nvPr>
            <p:ph type="title"/>
          </p:nvPr>
        </p:nvSpPr>
        <p:spPr/>
        <p:txBody>
          <a:bodyPr/>
          <a:lstStyle/>
          <a:p>
            <a:pPr eaLnBrk="1" hangingPunct="1"/>
            <a:r>
              <a:rPr lang="de-DE" altLang="de-DE" dirty="0"/>
              <a:t>Darstellung im Kernlehrplan </a:t>
            </a:r>
          </a:p>
        </p:txBody>
      </p:sp>
      <p:sp>
        <p:nvSpPr>
          <p:cNvPr id="5" name="Fußzeilenplatzhalter 4">
            <a:extLst>
              <a:ext uri="{FF2B5EF4-FFF2-40B4-BE49-F238E27FC236}">
                <a16:creationId xmlns:a16="http://schemas.microsoft.com/office/drawing/2014/main" id="{806D3989-297C-412F-989B-F760CFD4935C}"/>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11" name="Textfeld 10">
            <a:extLst>
              <a:ext uri="{FF2B5EF4-FFF2-40B4-BE49-F238E27FC236}">
                <a16:creationId xmlns:a16="http://schemas.microsoft.com/office/drawing/2014/main" id="{2007A5AF-58BE-40E6-AB94-52D765F661C8}"/>
              </a:ext>
            </a:extLst>
          </p:cNvPr>
          <p:cNvSpPr txBox="1"/>
          <p:nvPr/>
        </p:nvSpPr>
        <p:spPr>
          <a:xfrm>
            <a:off x="6339344" y="1672957"/>
            <a:ext cx="1766888" cy="369888"/>
          </a:xfrm>
          <a:prstGeom prst="rect">
            <a:avLst/>
          </a:prstGeom>
          <a:noFill/>
          <a:ln>
            <a:no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Inhaltsfeld</a:t>
            </a:r>
          </a:p>
        </p:txBody>
      </p:sp>
      <p:sp>
        <p:nvSpPr>
          <p:cNvPr id="14" name="Textfeld 13">
            <a:extLst>
              <a:ext uri="{FF2B5EF4-FFF2-40B4-BE49-F238E27FC236}">
                <a16:creationId xmlns:a16="http://schemas.microsoft.com/office/drawing/2014/main" id="{751F505A-7150-44E7-8C30-3EDCB0B96FBB}"/>
              </a:ext>
            </a:extLst>
          </p:cNvPr>
          <p:cNvSpPr txBox="1"/>
          <p:nvPr/>
        </p:nvSpPr>
        <p:spPr>
          <a:xfrm>
            <a:off x="6283325" y="2243138"/>
            <a:ext cx="2098675" cy="646112"/>
          </a:xfrm>
          <a:prstGeom prst="rect">
            <a:avLst/>
          </a:prstGeom>
          <a:noFill/>
          <a:ln>
            <a:no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Inhaltliche Schwerpunkte</a:t>
            </a:r>
          </a:p>
        </p:txBody>
      </p:sp>
      <p:sp>
        <p:nvSpPr>
          <p:cNvPr id="15" name="Textfeld 14">
            <a:extLst>
              <a:ext uri="{FF2B5EF4-FFF2-40B4-BE49-F238E27FC236}">
                <a16:creationId xmlns:a16="http://schemas.microsoft.com/office/drawing/2014/main" id="{0F2B9FB5-9EB6-48A6-ACD9-6CB1318C3C48}"/>
              </a:ext>
            </a:extLst>
          </p:cNvPr>
          <p:cNvSpPr txBox="1"/>
          <p:nvPr/>
        </p:nvSpPr>
        <p:spPr>
          <a:xfrm>
            <a:off x="6297613" y="3615274"/>
            <a:ext cx="2447925" cy="646112"/>
          </a:xfrm>
          <a:prstGeom prst="rect">
            <a:avLst/>
          </a:prstGeom>
          <a:noFill/>
          <a:ln>
            <a:no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konkretisierte Kompetenzerwartungen </a:t>
            </a:r>
          </a:p>
        </p:txBody>
      </p:sp>
      <p:sp>
        <p:nvSpPr>
          <p:cNvPr id="12" name="Geschweifte Klammer rechts 11">
            <a:extLst>
              <a:ext uri="{FF2B5EF4-FFF2-40B4-BE49-F238E27FC236}">
                <a16:creationId xmlns:a16="http://schemas.microsoft.com/office/drawing/2014/main" id="{3135B931-ADFC-4596-9ECE-567BFD28B24D}"/>
              </a:ext>
            </a:extLst>
          </p:cNvPr>
          <p:cNvSpPr/>
          <p:nvPr/>
        </p:nvSpPr>
        <p:spPr>
          <a:xfrm>
            <a:off x="4941888" y="3501510"/>
            <a:ext cx="1335087" cy="1135062"/>
          </a:xfrm>
          <a:prstGeom prst="rightBrace">
            <a:avLst>
              <a:gd name="adj1" fmla="val 8333"/>
              <a:gd name="adj2" fmla="val 51210"/>
            </a:avLst>
          </a:prstGeom>
          <a:ln w="19050"/>
        </p:spPr>
        <p:style>
          <a:lnRef idx="1">
            <a:schemeClr val="dk1"/>
          </a:lnRef>
          <a:fillRef idx="0">
            <a:schemeClr val="dk1"/>
          </a:fillRef>
          <a:effectRef idx="0">
            <a:schemeClr val="dk1"/>
          </a:effectRef>
          <a:fontRef idx="minor">
            <a:schemeClr val="tx1"/>
          </a:fontRef>
        </p:style>
        <p:txBody>
          <a:bodyPr anchor="ctr"/>
          <a:lstStyle/>
          <a:p>
            <a:pPr algn="ctr" defTabSz="914400" eaLnBrk="1" fontAlgn="auto" hangingPunct="1">
              <a:spcBef>
                <a:spcPts val="0"/>
              </a:spcBef>
              <a:spcAft>
                <a:spcPts val="0"/>
              </a:spcAft>
              <a:defRPr/>
            </a:pPr>
            <a:endParaRPr lang="de-DE">
              <a:solidFill>
                <a:prstClr val="black"/>
              </a:solidFill>
            </a:endParaRPr>
          </a:p>
        </p:txBody>
      </p:sp>
      <p:sp>
        <p:nvSpPr>
          <p:cNvPr id="18" name="Textfeld 17">
            <a:extLst>
              <a:ext uri="{FF2B5EF4-FFF2-40B4-BE49-F238E27FC236}">
                <a16:creationId xmlns:a16="http://schemas.microsoft.com/office/drawing/2014/main" id="{45BD4A5B-5CB9-4251-88FE-674FD89CC860}"/>
              </a:ext>
            </a:extLst>
          </p:cNvPr>
          <p:cNvSpPr txBox="1"/>
          <p:nvPr/>
        </p:nvSpPr>
        <p:spPr>
          <a:xfrm>
            <a:off x="6300788" y="4283075"/>
            <a:ext cx="2447925" cy="1200150"/>
          </a:xfrm>
          <a:prstGeom prst="rect">
            <a:avLst/>
          </a:prstGeom>
          <a:noFill/>
          <a:ln>
            <a:no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Kompetenzbereiche und übergeordnete Kompetenzerwartungen als Klammerzusätze</a:t>
            </a:r>
          </a:p>
        </p:txBody>
      </p:sp>
      <p:cxnSp>
        <p:nvCxnSpPr>
          <p:cNvPr id="19" name="Gerade Verbindung mit Pfeil 18">
            <a:extLst>
              <a:ext uri="{FF2B5EF4-FFF2-40B4-BE49-F238E27FC236}">
                <a16:creationId xmlns:a16="http://schemas.microsoft.com/office/drawing/2014/main" id="{B2A9F1E9-6CBF-4B00-92D4-FCD0F7180BEF}"/>
              </a:ext>
            </a:extLst>
          </p:cNvPr>
          <p:cNvCxnSpPr>
            <a:cxnSpLocks/>
            <a:stCxn id="33" idx="1"/>
          </p:cNvCxnSpPr>
          <p:nvPr/>
        </p:nvCxnSpPr>
        <p:spPr>
          <a:xfrm flipH="1" flipV="1">
            <a:off x="5267878" y="5640824"/>
            <a:ext cx="1032910" cy="924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Gerade Verbindung mit Pfeil 9">
            <a:extLst>
              <a:ext uri="{FF2B5EF4-FFF2-40B4-BE49-F238E27FC236}">
                <a16:creationId xmlns:a16="http://schemas.microsoft.com/office/drawing/2014/main" id="{191687E7-BA4F-4724-878E-98B0D80D2247}"/>
              </a:ext>
            </a:extLst>
          </p:cNvPr>
          <p:cNvCxnSpPr>
            <a:cxnSpLocks/>
          </p:cNvCxnSpPr>
          <p:nvPr/>
        </p:nvCxnSpPr>
        <p:spPr>
          <a:xfrm flipH="1">
            <a:off x="5304939" y="1838623"/>
            <a:ext cx="108108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DC223FC1-DD6C-4B89-BEA2-CA625C2EC2B1}"/>
              </a:ext>
            </a:extLst>
          </p:cNvPr>
          <p:cNvCxnSpPr>
            <a:cxnSpLocks/>
          </p:cNvCxnSpPr>
          <p:nvPr/>
        </p:nvCxnSpPr>
        <p:spPr>
          <a:xfrm flipH="1">
            <a:off x="5219700" y="2565400"/>
            <a:ext cx="10731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8749E640-CD6C-473B-B38D-2BB52D592DC8}"/>
              </a:ext>
            </a:extLst>
          </p:cNvPr>
          <p:cNvCxnSpPr>
            <a:cxnSpLocks/>
          </p:cNvCxnSpPr>
          <p:nvPr/>
        </p:nvCxnSpPr>
        <p:spPr>
          <a:xfrm flipH="1">
            <a:off x="5304939" y="4476750"/>
            <a:ext cx="968861" cy="391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Textfeld 32">
            <a:extLst>
              <a:ext uri="{FF2B5EF4-FFF2-40B4-BE49-F238E27FC236}">
                <a16:creationId xmlns:a16="http://schemas.microsoft.com/office/drawing/2014/main" id="{6557414A-7132-4EB7-8917-81A1DF4C5081}"/>
              </a:ext>
            </a:extLst>
          </p:cNvPr>
          <p:cNvSpPr txBox="1"/>
          <p:nvPr/>
        </p:nvSpPr>
        <p:spPr>
          <a:xfrm>
            <a:off x="6300788" y="5548313"/>
            <a:ext cx="2447925" cy="369887"/>
          </a:xfrm>
          <a:prstGeom prst="rect">
            <a:avLst/>
          </a:prstGeom>
          <a:noFill/>
          <a:ln>
            <a:no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Basiskonzepte</a:t>
            </a:r>
          </a:p>
        </p:txBody>
      </p:sp>
      <p:sp>
        <p:nvSpPr>
          <p:cNvPr id="17" name="Foliennummernplatzhalter 4">
            <a:extLst>
              <a:ext uri="{FF2B5EF4-FFF2-40B4-BE49-F238E27FC236}">
                <a16:creationId xmlns:a16="http://schemas.microsoft.com/office/drawing/2014/main" id="{5EAA5EAB-41F6-4A8C-8EE0-7472A20F2990}"/>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15</a:t>
            </a:fld>
            <a:endParaRPr lang="de-DE" sz="1200" dirty="0">
              <a:solidFill>
                <a:prstClr val="black">
                  <a:tint val="75000"/>
                </a:prstClr>
              </a:solidFill>
              <a:latin typeface="Calibri"/>
              <a:ea typeface="+mn-ea"/>
              <a:cs typeface="+mn-cs"/>
            </a:endParaRPr>
          </a:p>
        </p:txBody>
      </p:sp>
      <p:sp>
        <p:nvSpPr>
          <p:cNvPr id="8" name="Rechteck 7">
            <a:extLst>
              <a:ext uri="{FF2B5EF4-FFF2-40B4-BE49-F238E27FC236}">
                <a16:creationId xmlns:a16="http://schemas.microsoft.com/office/drawing/2014/main" id="{63897CC5-3813-407D-8D0C-0C21AFAC0C42}"/>
              </a:ext>
            </a:extLst>
          </p:cNvPr>
          <p:cNvSpPr/>
          <p:nvPr/>
        </p:nvSpPr>
        <p:spPr>
          <a:xfrm>
            <a:off x="457200" y="1717675"/>
            <a:ext cx="4762500" cy="41481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pic>
        <p:nvPicPr>
          <p:cNvPr id="9" name="Grafik 8">
            <a:extLst>
              <a:ext uri="{FF2B5EF4-FFF2-40B4-BE49-F238E27FC236}">
                <a16:creationId xmlns:a16="http://schemas.microsoft.com/office/drawing/2014/main" id="{2081BF5E-DA51-5817-4763-E88F463F9125}"/>
              </a:ext>
            </a:extLst>
          </p:cNvPr>
          <p:cNvPicPr>
            <a:picLocks noChangeAspect="1"/>
          </p:cNvPicPr>
          <p:nvPr/>
        </p:nvPicPr>
        <p:blipFill>
          <a:blip r:embed="rId2"/>
          <a:stretch>
            <a:fillRect/>
          </a:stretch>
        </p:blipFill>
        <p:spPr>
          <a:xfrm>
            <a:off x="586808" y="1802197"/>
            <a:ext cx="4017963" cy="1526406"/>
          </a:xfrm>
          <a:prstGeom prst="rect">
            <a:avLst/>
          </a:prstGeom>
        </p:spPr>
      </p:pic>
      <p:pic>
        <p:nvPicPr>
          <p:cNvPr id="23" name="Grafik 22">
            <a:extLst>
              <a:ext uri="{FF2B5EF4-FFF2-40B4-BE49-F238E27FC236}">
                <a16:creationId xmlns:a16="http://schemas.microsoft.com/office/drawing/2014/main" id="{58CC699C-B1C1-EBF9-D939-1E0333BE7695}"/>
              </a:ext>
            </a:extLst>
          </p:cNvPr>
          <p:cNvPicPr>
            <a:picLocks noChangeAspect="1"/>
          </p:cNvPicPr>
          <p:nvPr/>
        </p:nvPicPr>
        <p:blipFill>
          <a:blip r:embed="rId3"/>
          <a:stretch>
            <a:fillRect/>
          </a:stretch>
        </p:blipFill>
        <p:spPr>
          <a:xfrm>
            <a:off x="648742" y="3404061"/>
            <a:ext cx="3970402" cy="1296144"/>
          </a:xfrm>
          <a:prstGeom prst="rect">
            <a:avLst/>
          </a:prstGeom>
        </p:spPr>
      </p:pic>
      <p:pic>
        <p:nvPicPr>
          <p:cNvPr id="26" name="Grafik 25">
            <a:extLst>
              <a:ext uri="{FF2B5EF4-FFF2-40B4-BE49-F238E27FC236}">
                <a16:creationId xmlns:a16="http://schemas.microsoft.com/office/drawing/2014/main" id="{8EF5B5E1-4236-111B-E0DD-2341C03F6FEC}"/>
              </a:ext>
            </a:extLst>
          </p:cNvPr>
          <p:cNvPicPr>
            <a:picLocks noChangeAspect="1"/>
          </p:cNvPicPr>
          <p:nvPr/>
        </p:nvPicPr>
        <p:blipFill>
          <a:blip r:embed="rId4"/>
          <a:stretch>
            <a:fillRect/>
          </a:stretch>
        </p:blipFill>
        <p:spPr>
          <a:xfrm>
            <a:off x="600564" y="4700205"/>
            <a:ext cx="3729262" cy="11290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2383CCCE-FD9D-4240-BAAB-AE6E8432E99F}"/>
              </a:ext>
            </a:extLst>
          </p:cNvPr>
          <p:cNvSpPr>
            <a:spLocks noGrp="1" noChangeArrowheads="1"/>
          </p:cNvSpPr>
          <p:nvPr>
            <p:ph type="title"/>
          </p:nvPr>
        </p:nvSpPr>
        <p:spPr/>
        <p:txBody>
          <a:bodyPr/>
          <a:lstStyle/>
          <a:p>
            <a:pPr eaLnBrk="1" hangingPunct="1"/>
            <a:r>
              <a:rPr lang="de-DE" altLang="de-DE" sz="3000" dirty="0"/>
              <a:t>Lernerfolgsüberprüfung und Leistungsbewertung</a:t>
            </a:r>
          </a:p>
        </p:txBody>
      </p:sp>
      <p:sp>
        <p:nvSpPr>
          <p:cNvPr id="9" name="Inhaltsplatzhalter 2">
            <a:extLst>
              <a:ext uri="{FF2B5EF4-FFF2-40B4-BE49-F238E27FC236}">
                <a16:creationId xmlns:a16="http://schemas.microsoft.com/office/drawing/2014/main" id="{CFB5B8AE-510F-44F6-A4D0-EF974A7212A6}"/>
              </a:ext>
            </a:extLst>
          </p:cNvPr>
          <p:cNvSpPr>
            <a:spLocks noGrp="1"/>
          </p:cNvSpPr>
          <p:nvPr>
            <p:ph idx="1"/>
          </p:nvPr>
        </p:nvSpPr>
        <p:spPr>
          <a:xfrm>
            <a:off x="457200" y="1700213"/>
            <a:ext cx="8291513" cy="4205287"/>
          </a:xfrm>
        </p:spPr>
        <p:txBody>
          <a:bodyPr rtlCol="0">
            <a:normAutofit/>
          </a:bodyPr>
          <a:lstStyle/>
          <a:p>
            <a:pPr marL="344488" indent="-341313" defTabSz="449263" eaLnBrk="1">
              <a:lnSpc>
                <a:spcPct val="110000"/>
              </a:lnSpc>
              <a:spcBef>
                <a:spcPts val="1200"/>
              </a:spcBef>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sz="2400" dirty="0">
                <a:solidFill>
                  <a:srgbClr val="000000"/>
                </a:solidFill>
                <a:latin typeface="Calibri" panose="020F0502020204030204" pitchFamily="34" charset="0"/>
              </a:rPr>
              <a:t>Beurteilungsbereiche „Schriftliche Arbeiten/Klausuren“ „Sonstige Leistungen im Unterricht/Sonstige Mitarbeit“ </a:t>
            </a:r>
          </a:p>
          <a:p>
            <a:pPr eaLnBrk="1" fontAlgn="auto" hangingPunct="1">
              <a:spcBef>
                <a:spcPts val="1200"/>
              </a:spcBef>
              <a:spcAft>
                <a:spcPts val="0"/>
              </a:spcAft>
              <a:defRPr/>
            </a:pPr>
            <a:r>
              <a:rPr lang="de-DE" sz="2400" dirty="0">
                <a:solidFill>
                  <a:srgbClr val="000000"/>
                </a:solidFill>
                <a:latin typeface="Calibri" panose="020F0502020204030204" pitchFamily="34" charset="0"/>
              </a:rPr>
              <a:t>Überprüfungsformen, verbindlich an geeigneten Stellen im Unterricht einzusetzen:</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Experimentelle 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cs typeface="Times New Roman" panose="02020603050405020304" pitchFamily="18" charset="0"/>
              </a:rPr>
              <a:t>Aufgaben zur Arbeit mit Theorien und Modellen (Physik)</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Analyseaufgaben (Biologie)</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Präsentationsaufgaben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Darstellungsaufgaben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Bewertungs-/Beurteilungsaufgaben</a:t>
            </a:r>
          </a:p>
          <a:p>
            <a:pPr eaLnBrk="1" fontAlgn="auto" hangingPunct="1">
              <a:spcBef>
                <a:spcPts val="1200"/>
              </a:spcBef>
              <a:spcAft>
                <a:spcPts val="0"/>
              </a:spcAft>
              <a:buFont typeface="Symbol" panose="05050102010706020507" pitchFamily="18" charset="2"/>
              <a:buChar char="-"/>
              <a:defRPr/>
            </a:pPr>
            <a:endParaRPr lang="de-DE" sz="18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eaLnBrk="1" fontAlgn="auto" hangingPunct="1">
              <a:spcBef>
                <a:spcPts val="1200"/>
              </a:spcBef>
              <a:spcAft>
                <a:spcPts val="0"/>
              </a:spcAft>
              <a:buFont typeface="Symbol" panose="05050102010706020507" pitchFamily="18" charset="2"/>
              <a:buChar char="-"/>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dirty="0">
              <a:solidFill>
                <a:schemeClr val="bg1">
                  <a:lumMod val="75000"/>
                </a:schemeClr>
              </a:solidFill>
            </a:endParaRPr>
          </a:p>
        </p:txBody>
      </p:sp>
      <p:sp>
        <p:nvSpPr>
          <p:cNvPr id="3" name="Fußzeilenplatzhalter 2">
            <a:extLst>
              <a:ext uri="{FF2B5EF4-FFF2-40B4-BE49-F238E27FC236}">
                <a16:creationId xmlns:a16="http://schemas.microsoft.com/office/drawing/2014/main" id="{3F16C094-18B0-457B-B3AA-DD90F9D63C03}"/>
              </a:ext>
            </a:extLst>
          </p:cNvPr>
          <p:cNvSpPr>
            <a:spLocks noGrp="1"/>
          </p:cNvSpPr>
          <p:nvPr>
            <p:ph type="ftr" sz="quarter" idx="11"/>
          </p:nvPr>
        </p:nvSpPr>
        <p:spPr>
          <a:xfrm>
            <a:off x="2411760" y="6298910"/>
            <a:ext cx="4176464"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28D9E1B5-7D0C-463C-BF24-95FC3EEB320B}"/>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16</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527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Beschluss der KMK vom Oktober 2020: Stärkung und Sicherstellung einer größeren Vergleichbarkeit des Abiturs unter den Ländern</a:t>
            </a:r>
            <a:endParaRPr kumimoji="0" lang="de-DE" altLang="de-DE" sz="800" b="0" i="0" strike="noStrike" cap="none" normalizeH="0" baseline="0" dirty="0">
              <a:ln>
                <a:noFill/>
              </a:ln>
              <a:effectLst/>
            </a:endParaRPr>
          </a:p>
          <a:p>
            <a:pPr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Für die naturwissenschaftlichen Fächer: Einrichtung eines ländergemeinsamen Abituraufgabenpools ab dem Abitur 2025, aus denen die Länder mind. 50 % </a:t>
            </a:r>
            <a:r>
              <a:rPr kumimoji="0" lang="de-DE" altLang="de-DE"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modifikationsfrei entnehmen</a:t>
            </a:r>
            <a:endPar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a:xfrm>
            <a:off x="2267744" y="6280943"/>
            <a:ext cx="4248472" cy="515938"/>
          </a:xfrm>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endParaRPr lang="de-DE" dirty="0">
              <a:solidFill>
                <a:prstClr val="black">
                  <a:tint val="75000"/>
                </a:prstClr>
              </a:solidFill>
              <a:latin typeface="Calibri"/>
              <a:ea typeface="+mn-ea"/>
              <a:cs typeface="+mn-cs"/>
            </a:endParaRPr>
          </a:p>
        </p:txBody>
      </p:sp>
      <p:sp>
        <p:nvSpPr>
          <p:cNvPr id="6" name="Foliennummernplatzhalter 4">
            <a:extLst>
              <a:ext uri="{FF2B5EF4-FFF2-40B4-BE49-F238E27FC236}">
                <a16:creationId xmlns:a16="http://schemas.microsoft.com/office/drawing/2014/main" id="{AD367E95-9801-42B6-A978-A822E1B4A44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17</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0364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fontScale="92500" lnSpcReduction="10000"/>
          </a:bodyPr>
          <a:lstStyle/>
          <a:p>
            <a:pPr marL="0" indent="0" eaLnBrk="1" fontAlgn="auto" hangingPunct="1">
              <a:lnSpc>
                <a:spcPct val="90000"/>
              </a:lnSpc>
              <a:spcAft>
                <a:spcPts val="0"/>
              </a:spcAft>
              <a:buNone/>
              <a:tabLst>
                <a:tab pos="914400" algn="l"/>
              </a:tabLst>
              <a:defRPr/>
            </a:pPr>
            <a:r>
              <a:rPr lang="de-DE" altLang="de-DE" sz="2600" dirty="0"/>
              <a:t>Vereinheitlichung der Rahmenbedingungen für Naturwissenschaften notwendig:</a:t>
            </a:r>
          </a:p>
          <a:p>
            <a:pPr marL="685800" lvl="1" eaLnBrk="1" fontAlgn="auto" hangingPunct="1">
              <a:lnSpc>
                <a:spcPct val="98000"/>
              </a:lnSpc>
              <a:spcAft>
                <a:spcPts val="0"/>
              </a:spcAft>
              <a:buFont typeface="Symbol" panose="05050102010706020507" pitchFamily="18" charset="2"/>
              <a:buChar char="-"/>
              <a:tabLst>
                <a:tab pos="914400" algn="l"/>
              </a:tabLst>
              <a:defRPr/>
            </a:pPr>
            <a:r>
              <a:rPr lang="de-DE" altLang="de-DE" dirty="0"/>
              <a:t>Neue KLP </a:t>
            </a:r>
            <a:r>
              <a:rPr lang="de-DE" altLang="de-DE" dirty="0" err="1"/>
              <a:t>GOSt</a:t>
            </a:r>
            <a:r>
              <a:rPr lang="de-DE" altLang="de-DE" dirty="0"/>
              <a:t> Biologie, Chemie, Physik zur Umsetzung der Bildungsstandards</a:t>
            </a:r>
          </a:p>
          <a:p>
            <a:pPr marL="685800" lvl="1" eaLnBrk="1" fontAlgn="auto" hangingPunct="1">
              <a:lnSpc>
                <a:spcPct val="98000"/>
              </a:lnSpc>
              <a:spcAft>
                <a:spcPts val="0"/>
              </a:spcAft>
              <a:buFont typeface="Symbol" panose="05050102010706020507" pitchFamily="18" charset="2"/>
              <a:buChar char="-"/>
              <a:tabLst>
                <a:tab pos="914400" algn="l"/>
              </a:tabLst>
              <a:defRPr/>
            </a:pPr>
            <a:r>
              <a:rPr lang="de-DE" altLang="de-DE" dirty="0"/>
              <a:t>Neue Auswahlbedingungen und Prüfungsdauer ab 2025 in den Naturwissenschaften gemäß Neufassung der KMK-Vereinbarung zur Gestaltung der </a:t>
            </a:r>
            <a:r>
              <a:rPr lang="de-DE" altLang="de-DE" dirty="0" err="1"/>
              <a:t>GOSt</a:t>
            </a:r>
            <a:r>
              <a:rPr lang="de-DE" altLang="de-DE" dirty="0"/>
              <a:t> und der Abiturprüfung</a:t>
            </a:r>
          </a:p>
          <a:p>
            <a:pPr marL="914400" lvl="2" indent="0">
              <a:spcBef>
                <a:spcPct val="0"/>
              </a:spcBef>
              <a:buNone/>
            </a:pPr>
            <a:endPar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ct val="0"/>
              </a:spcBef>
              <a:buNone/>
            </a:pPr>
            <a:r>
              <a:rPr lang="de-DE" altLang="de-DE" sz="2100" dirty="0">
                <a:sym typeface="Wingdings" panose="05000000000000000000" pitchFamily="2" charset="2"/>
              </a:rPr>
              <a:t> </a:t>
            </a:r>
            <a:r>
              <a:rPr lang="de-DE" altLang="de-DE" sz="2100" dirty="0"/>
              <a:t>Einführung einer Schülerauswahl mit Auswahlzeit:</a:t>
            </a:r>
          </a:p>
          <a:p>
            <a:pPr lvl="1">
              <a:spcBef>
                <a:spcPct val="0"/>
              </a:spcBef>
              <a:buFont typeface="Symbol" panose="05050102010706020507" pitchFamily="18" charset="2"/>
              <a:buChar char="-"/>
            </a:pPr>
            <a:r>
              <a:rPr lang="de-DE" altLang="de-DE" sz="1900" dirty="0">
                <a:latin typeface="Calibri" panose="020F0502020204030204" pitchFamily="34" charset="0"/>
                <a:cs typeface="Times New Roman" panose="02020603050405020304" pitchFamily="18" charset="0"/>
              </a:rPr>
              <a:t>„Auf jedem Anforderungsniveau werden den Prüflingen vier Aufgaben vorgelegt, von denen drei zur Bearbeitung ausgewählt werden.“</a:t>
            </a:r>
          </a:p>
          <a:p>
            <a:pPr lvl="1">
              <a:spcBef>
                <a:spcPct val="0"/>
              </a:spcBef>
              <a:buFont typeface="Symbol" panose="05050102010706020507" pitchFamily="18" charset="2"/>
              <a:buChar char="-"/>
            </a:pPr>
            <a:r>
              <a:rPr lang="de-DE" altLang="de-DE" sz="1900" dirty="0">
                <a:latin typeface="Calibri" panose="020F0502020204030204" pitchFamily="34" charset="0"/>
                <a:cs typeface="Times New Roman" panose="02020603050405020304" pitchFamily="18" charset="0"/>
              </a:rPr>
              <a:t>„In den naturwissenschaftlichen Prüfungsfächern Biologie, Chemie und Physik beträgt die Arbeitszeit einschließlich Auswahlzeit auf erhöhtem Anforderungsniveau 300 Minuten, auf grundlegendem Anforderungsniveau 255 Minuten.“</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FFC11DAF-C23E-4239-A012-88C9D54015F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18</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9150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Anpassung der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Operatorenübersichten</a:t>
            </a:r>
            <a:r>
              <a:rPr lang="de-DE" sz="2400" dirty="0">
                <a:effectLst/>
                <a:latin typeface="Calibri" panose="020F0502020204030204" pitchFamily="34" charset="0"/>
                <a:ea typeface="Calibri" panose="020F0502020204030204" pitchFamily="34" charset="0"/>
                <a:cs typeface="Times New Roman" panose="02020603050405020304" pitchFamily="18" charset="0"/>
              </a:rPr>
              <a:t> im Kontext des IQB-Abituraufgabenpools Naturwissenschaften</a:t>
            </a:r>
          </a:p>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Verwendung auch von nicht gelisteten Operatoren künftig erlaubt, wenn standardsprachliche Bedeutung in Verbindung mit Aufgabenstellung dies ermöglicht</a:t>
            </a:r>
          </a:p>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Zuordnung eines Operators zu Anforderungsbereichen entfällt künftig: Jeder Operator kann grundsätzlich alle Anforderungsbereiche abdecken</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920B97CD-DB9B-4DDA-9161-5E40EE8B5ED2}"/>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19</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4268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dirty="0"/>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Chemie im Detail </a:t>
            </a:r>
            <a:endParaRPr lang="de-DE" sz="1800" dirty="0"/>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3" name="Fußzeilenplatzhalter 2">
            <a:extLst>
              <a:ext uri="{FF2B5EF4-FFF2-40B4-BE49-F238E27FC236}">
                <a16:creationId xmlns:a16="http://schemas.microsoft.com/office/drawing/2014/main" id="{FE4CD39F-C46C-44E5-9010-FD4099303019}"/>
              </a:ext>
            </a:extLst>
          </p:cNvPr>
          <p:cNvSpPr>
            <a:spLocks noGrp="1"/>
          </p:cNvSpPr>
          <p:nvPr>
            <p:ph type="ftr" sz="quarter" idx="11"/>
          </p:nvPr>
        </p:nvSpPr>
        <p:spPr>
          <a:xfrm>
            <a:off x="2267744" y="6280149"/>
            <a:ext cx="4464496" cy="517525"/>
          </a:xfrm>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endParaRPr lang="de-DE" dirty="0">
              <a:solidFill>
                <a:prstClr val="black">
                  <a:tint val="75000"/>
                </a:prstClr>
              </a:solidFill>
              <a:latin typeface="Calibri"/>
              <a:ea typeface="+mn-ea"/>
              <a:cs typeface="+mn-cs"/>
            </a:endParaRP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a:t>
            </a:fld>
            <a:endParaRPr lang="de-DE" sz="1200" dirty="0">
              <a:solidFill>
                <a:prstClr val="black">
                  <a:tint val="75000"/>
                </a:prstClr>
              </a:solidFill>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fontScale="92500"/>
          </a:bodyPr>
          <a:lstStyle/>
          <a:p>
            <a:pPr>
              <a:lnSpc>
                <a:spcPct val="115000"/>
              </a:lnSpc>
              <a:spcAft>
                <a:spcPts val="1000"/>
              </a:spcAft>
            </a:pPr>
            <a:r>
              <a:rPr lang="de-DE" sz="2400" dirty="0">
                <a:latin typeface="Calibri" panose="020F0502020204030204" pitchFamily="34" charset="0"/>
                <a:ea typeface="Calibri" panose="020F0502020204030204" pitchFamily="34" charset="0"/>
                <a:cs typeface="Times New Roman" panose="02020603050405020304" pitchFamily="18" charset="0"/>
              </a:rPr>
              <a:t>Im Kontext des ländergemeinsamen Abituraufgabenpools wurde ein </a:t>
            </a:r>
            <a:r>
              <a:rPr lang="de-DE" sz="2400" b="1" dirty="0">
                <a:latin typeface="Calibri" panose="020F0502020204030204" pitchFamily="34" charset="0"/>
                <a:ea typeface="Calibri" panose="020F0502020204030204" pitchFamily="34" charset="0"/>
                <a:cs typeface="Times New Roman" panose="02020603050405020304" pitchFamily="18" charset="0"/>
              </a:rPr>
              <a:t>Dokument mit Formeln und relevanten Werten für das Fach Chemie </a:t>
            </a:r>
            <a:r>
              <a:rPr lang="de-DE" sz="2400" dirty="0">
                <a:latin typeface="Calibri" panose="020F0502020204030204" pitchFamily="34" charset="0"/>
                <a:ea typeface="Calibri" panose="020F0502020204030204" pitchFamily="34" charset="0"/>
                <a:cs typeface="Times New Roman" panose="02020603050405020304" pitchFamily="18" charset="0"/>
              </a:rPr>
              <a:t>erarbeitet (mit Periodensystem der Elemente).</a:t>
            </a:r>
          </a:p>
          <a:p>
            <a:pPr>
              <a:lnSpc>
                <a:spcPct val="115000"/>
              </a:lnSpc>
              <a:spcAft>
                <a:spcPts val="1000"/>
              </a:spcAft>
            </a:pPr>
            <a:r>
              <a:rPr lang="de-DE" sz="2400" dirty="0">
                <a:latin typeface="Calibri" panose="020F0502020204030204" pitchFamily="34" charset="0"/>
                <a:ea typeface="Calibri" panose="020F0502020204030204" pitchFamily="34" charset="0"/>
                <a:cs typeface="Times New Roman" panose="02020603050405020304" pitchFamily="18" charset="0"/>
              </a:rPr>
              <a:t>Formeldokument mit diesen Inhalten ist in NRW als Hilfsmittel für die Bearbeitung der schriftlichen Abituraufgaben im Fach Chemie </a:t>
            </a:r>
            <a:r>
              <a:rPr lang="de-DE" sz="2400" b="1" dirty="0">
                <a:latin typeface="Calibri" panose="020F0502020204030204" pitchFamily="34" charset="0"/>
                <a:ea typeface="Calibri" panose="020F0502020204030204" pitchFamily="34" charset="0"/>
                <a:cs typeface="Times New Roman" panose="02020603050405020304" pitchFamily="18" charset="0"/>
              </a:rPr>
              <a:t>ab dem Abitur 2025 </a:t>
            </a:r>
            <a:r>
              <a:rPr lang="de-DE" sz="2400" dirty="0">
                <a:latin typeface="Calibri" panose="020F0502020204030204" pitchFamily="34" charset="0"/>
                <a:ea typeface="Calibri" panose="020F0502020204030204" pitchFamily="34" charset="0"/>
                <a:cs typeface="Times New Roman" panose="02020603050405020304" pitchFamily="18" charset="0"/>
              </a:rPr>
              <a:t>zugelassen.</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Calibri" panose="020F0502020204030204" pitchFamily="34" charset="0"/>
                <a:ea typeface="Calibri" panose="020F0502020204030204" pitchFamily="34" charset="0"/>
                <a:cs typeface="Times New Roman" panose="02020603050405020304" pitchFamily="18" charset="0"/>
              </a:rPr>
              <a:t>Dokument mit Formeln und relevanten Werten abrufbar unter: </a:t>
            </a:r>
          </a:p>
          <a:p>
            <a:pPr marL="357188" indent="0">
              <a:lnSpc>
                <a:spcPct val="115000"/>
              </a:lnSpc>
              <a:spcAft>
                <a:spcPts val="1000"/>
              </a:spcAft>
              <a:buNone/>
            </a:pPr>
            <a:r>
              <a:rPr lang="de-DE" sz="2400" dirty="0">
                <a:hlinkClick r:id="rId3"/>
              </a:rPr>
              <a:t>Standardsicherung NRW - Zentralabitur </a:t>
            </a:r>
            <a:r>
              <a:rPr lang="de-DE" sz="2400" dirty="0" err="1">
                <a:hlinkClick r:id="rId3"/>
              </a:rPr>
              <a:t>GOSt</a:t>
            </a:r>
            <a:r>
              <a:rPr lang="de-DE" sz="2400" dirty="0">
                <a:hlinkClick r:id="rId3"/>
              </a:rPr>
              <a:t> - Fach Chemie</a:t>
            </a:r>
            <a:r>
              <a:rPr lang="de-DE" sz="2400" dirty="0"/>
              <a:t> </a:t>
            </a:r>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920B97CD-DB9B-4DDA-9161-5E40EE8B5ED2}"/>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20</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7031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2383CCCE-FD9D-4240-BAAB-AE6E8432E99F}"/>
              </a:ext>
            </a:extLst>
          </p:cNvPr>
          <p:cNvSpPr>
            <a:spLocks noGrp="1" noChangeArrowheads="1"/>
          </p:cNvSpPr>
          <p:nvPr>
            <p:ph type="title"/>
          </p:nvPr>
        </p:nvSpPr>
        <p:spPr/>
        <p:txBody>
          <a:bodyPr/>
          <a:lstStyle/>
          <a:p>
            <a:pPr eaLnBrk="1" hangingPunct="1"/>
            <a:r>
              <a:rPr lang="de-DE" altLang="de-DE" dirty="0"/>
              <a:t>Gliederung</a:t>
            </a:r>
          </a:p>
        </p:txBody>
      </p:sp>
      <p:sp>
        <p:nvSpPr>
          <p:cNvPr id="9" name="Inhaltsplatzhalter 2">
            <a:extLst>
              <a:ext uri="{FF2B5EF4-FFF2-40B4-BE49-F238E27FC236}">
                <a16:creationId xmlns:a16="http://schemas.microsoft.com/office/drawing/2014/main" id="{CFB5B8AE-510F-44F6-A4D0-EF974A7212A6}"/>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Chemie im Detail</a:t>
            </a:r>
          </a:p>
          <a:p>
            <a:pPr marL="0" indent="0" eaLnBrk="1" fontAlgn="auto" hangingPunct="1">
              <a:spcBef>
                <a:spcPts val="1200"/>
              </a:spcBef>
              <a:spcAft>
                <a:spcPts val="0"/>
              </a:spcAft>
              <a:buNone/>
              <a:defRPr/>
            </a:pPr>
            <a:r>
              <a:rPr lang="de-DE" dirty="0"/>
              <a:t>5.   Fachliche Unterstützungsmaterialien</a:t>
            </a:r>
          </a:p>
        </p:txBody>
      </p:sp>
      <p:sp>
        <p:nvSpPr>
          <p:cNvPr id="3" name="Fußzeilenplatzhalter 2">
            <a:extLst>
              <a:ext uri="{FF2B5EF4-FFF2-40B4-BE49-F238E27FC236}">
                <a16:creationId xmlns:a16="http://schemas.microsoft.com/office/drawing/2014/main" id="{3F16C094-18B0-457B-B3AA-DD90F9D63C03}"/>
              </a:ext>
            </a:extLst>
          </p:cNvPr>
          <p:cNvSpPr>
            <a:spLocks noGrp="1"/>
          </p:cNvSpPr>
          <p:nvPr>
            <p:ph type="ftr" sz="quarter" idx="11"/>
          </p:nvPr>
        </p:nvSpPr>
        <p:spPr>
          <a:xfrm>
            <a:off x="2483768" y="6278853"/>
            <a:ext cx="4032448"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352357E8-6DA7-4F59-A743-6860D28DF1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21</a:t>
            </a:fld>
            <a:endParaRPr lang="de-DE" sz="1200" dirty="0">
              <a:solidFill>
                <a:prstClr val="black">
                  <a:tint val="75000"/>
                </a:prstClr>
              </a:solidFill>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1500A338-D6E9-45CF-A3C4-C3CA3240D489}"/>
              </a:ext>
            </a:extLst>
          </p:cNvPr>
          <p:cNvSpPr>
            <a:spLocks noGrp="1" noChangeArrowheads="1"/>
          </p:cNvSpPr>
          <p:nvPr>
            <p:ph type="title"/>
          </p:nvPr>
        </p:nvSpPr>
        <p:spPr/>
        <p:txBody>
          <a:bodyPr/>
          <a:lstStyle/>
          <a:p>
            <a:pPr eaLnBrk="1" hangingPunct="1"/>
            <a:r>
              <a:rPr lang="de-DE" altLang="de-DE"/>
              <a:t>Fokussierte Querschnittaufgaben</a:t>
            </a:r>
          </a:p>
        </p:txBody>
      </p:sp>
      <p:sp>
        <p:nvSpPr>
          <p:cNvPr id="3" name="Inhaltsplatzhalter 2">
            <a:extLst>
              <a:ext uri="{FF2B5EF4-FFF2-40B4-BE49-F238E27FC236}">
                <a16:creationId xmlns:a16="http://schemas.microsoft.com/office/drawing/2014/main" id="{F3E32160-67C1-4BFA-BA3B-05125285E107}"/>
              </a:ext>
            </a:extLst>
          </p:cNvPr>
          <p:cNvSpPr>
            <a:spLocks noGrp="1"/>
          </p:cNvSpPr>
          <p:nvPr>
            <p:ph idx="1"/>
          </p:nvPr>
        </p:nvSpPr>
        <p:spPr>
          <a:xfrm>
            <a:off x="457200" y="1700213"/>
            <a:ext cx="8229600" cy="4392612"/>
          </a:xfrm>
        </p:spPr>
        <p:txBody>
          <a:bodyPr rtlCol="0">
            <a:normAutofit fontScale="92500" lnSpcReduction="10000"/>
          </a:bodyPr>
          <a:lstStyle/>
          <a:p>
            <a:pPr eaLnBrk="1" fontAlgn="auto" hangingPunct="1">
              <a:spcBef>
                <a:spcPts val="1200"/>
              </a:spcBef>
              <a:spcAft>
                <a:spcPts val="0"/>
              </a:spcAft>
              <a:defRPr/>
            </a:pPr>
            <a:r>
              <a:rPr lang="de-DE" dirty="0"/>
              <a:t>Bildung in der digitalen Welt</a:t>
            </a:r>
            <a:br>
              <a:rPr lang="de-DE" dirty="0"/>
            </a:br>
            <a:r>
              <a:rPr lang="de-DE" dirty="0"/>
              <a:t>Grundlage: Medienkompetenzrahmen NRW</a:t>
            </a:r>
          </a:p>
          <a:p>
            <a:pPr eaLnBrk="1" fontAlgn="auto" hangingPunct="1">
              <a:spcBef>
                <a:spcPts val="1200"/>
              </a:spcBef>
              <a:spcAft>
                <a:spcPts val="0"/>
              </a:spcAft>
              <a:defRPr/>
            </a:pPr>
            <a:r>
              <a:rPr lang="de-DE" dirty="0"/>
              <a:t>Verbraucherbildung</a:t>
            </a:r>
            <a:br>
              <a:rPr lang="de-DE" dirty="0"/>
            </a:br>
            <a:r>
              <a:rPr lang="de-DE" dirty="0"/>
              <a:t>Grundlage: Rahmenvorgabe</a:t>
            </a:r>
          </a:p>
          <a:p>
            <a:pPr marL="0" indent="0" eaLnBrk="1" fontAlgn="auto" hangingPunct="1">
              <a:spcAft>
                <a:spcPts val="0"/>
              </a:spcAft>
              <a:buFont typeface="Arial" panose="020B0604020202020204" pitchFamily="34" charset="0"/>
              <a:buNone/>
              <a:defRPr/>
            </a:pPr>
            <a:endParaRPr lang="de-DE" dirty="0"/>
          </a:p>
          <a:p>
            <a:pPr marL="0" indent="0" eaLnBrk="1" fontAlgn="auto" hangingPunct="1">
              <a:spcAft>
                <a:spcPts val="0"/>
              </a:spcAft>
              <a:buFont typeface="Arial" panose="020B0604020202020204" pitchFamily="34" charset="0"/>
              <a:buNone/>
              <a:defRPr/>
            </a:pPr>
            <a:r>
              <a:rPr lang="de-DE" dirty="0"/>
              <a:t>Einbindung in die Kernlehrpläne:</a:t>
            </a:r>
          </a:p>
          <a:p>
            <a:pPr eaLnBrk="1" fontAlgn="auto" hangingPunct="1">
              <a:spcBef>
                <a:spcPts val="1200"/>
              </a:spcBef>
              <a:spcAft>
                <a:spcPts val="0"/>
              </a:spcAft>
              <a:defRPr/>
            </a:pPr>
            <a:r>
              <a:rPr lang="de-DE" dirty="0"/>
              <a:t>fachspezifische Anbindung und Konkretisierung als Fortführung </a:t>
            </a:r>
            <a:r>
              <a:rPr lang="de-DE"/>
              <a:t>aus der </a:t>
            </a:r>
            <a:r>
              <a:rPr lang="de-DE" dirty="0"/>
              <a:t>Sekundarstufe I</a:t>
            </a:r>
          </a:p>
          <a:p>
            <a:pPr eaLnBrk="1" fontAlgn="auto" hangingPunct="1">
              <a:spcBef>
                <a:spcPts val="1200"/>
              </a:spcBef>
              <a:spcAft>
                <a:spcPts val="0"/>
              </a:spcAft>
              <a:defRPr/>
            </a:pPr>
            <a:r>
              <a:rPr lang="de-DE" dirty="0"/>
              <a:t>Synopsen dazu werden den Schulen über den Lehrplannavigator zur Verfügung gestellt</a:t>
            </a:r>
          </a:p>
          <a:p>
            <a:pPr eaLnBrk="1" fontAlgn="auto" hangingPunct="1">
              <a:spcAft>
                <a:spcPts val="0"/>
              </a:spcAft>
              <a:defRPr/>
            </a:pPr>
            <a:endParaRPr lang="de-DE" dirty="0"/>
          </a:p>
          <a:p>
            <a:pPr eaLnBrk="1" fontAlgn="auto" hangingPunct="1">
              <a:spcAft>
                <a:spcPts val="0"/>
              </a:spcAft>
              <a:defRPr/>
            </a:pPr>
            <a:endParaRPr lang="de-DE" dirty="0"/>
          </a:p>
        </p:txBody>
      </p:sp>
      <p:sp>
        <p:nvSpPr>
          <p:cNvPr id="5" name="Fußzeilenplatzhalter 4">
            <a:extLst>
              <a:ext uri="{FF2B5EF4-FFF2-40B4-BE49-F238E27FC236}">
                <a16:creationId xmlns:a16="http://schemas.microsoft.com/office/drawing/2014/main" id="{32D07344-F1B8-4F92-AF49-88D4FDDF1464}"/>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44971570-1CD1-48F9-9A56-D82C5218B52B}"/>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22</a:t>
            </a:fld>
            <a:endParaRPr lang="de-DE" sz="1200" dirty="0">
              <a:solidFill>
                <a:prstClr val="black">
                  <a:tint val="75000"/>
                </a:prstClr>
              </a:solidFill>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uppieren 50">
            <a:extLst>
              <a:ext uri="{FF2B5EF4-FFF2-40B4-BE49-F238E27FC236}">
                <a16:creationId xmlns:a16="http://schemas.microsoft.com/office/drawing/2014/main" id="{A4792C89-7D3E-4CC6-8214-C34E79A3A495}"/>
              </a:ext>
            </a:extLst>
          </p:cNvPr>
          <p:cNvGrpSpPr>
            <a:grpSpLocks/>
          </p:cNvGrpSpPr>
          <p:nvPr/>
        </p:nvGrpSpPr>
        <p:grpSpPr bwMode="auto">
          <a:xfrm>
            <a:off x="2344736" y="5040342"/>
            <a:ext cx="2289175" cy="1246188"/>
            <a:chOff x="9593395" y="1821346"/>
            <a:chExt cx="2289216" cy="1246420"/>
          </a:xfrm>
        </p:grpSpPr>
        <p:sp>
          <p:nvSpPr>
            <p:cNvPr id="12" name="Textfeld 11">
              <a:extLst>
                <a:ext uri="{FF2B5EF4-FFF2-40B4-BE49-F238E27FC236}">
                  <a16:creationId xmlns:a16="http://schemas.microsoft.com/office/drawing/2014/main" id="{C4EFA534-4014-48C3-941B-E650983F8E02}"/>
                </a:ext>
              </a:extLst>
            </p:cNvPr>
            <p:cNvSpPr txBox="1"/>
            <p:nvPr/>
          </p:nvSpPr>
          <p:spPr>
            <a:xfrm>
              <a:off x="9593395" y="2143669"/>
              <a:ext cx="2289216" cy="92409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Entwicklung fachlicher</a:t>
              </a:r>
            </a:p>
            <a:p>
              <a:pPr defTabSz="914400" eaLnBrk="1" fontAlgn="auto" hangingPunct="1">
                <a:spcBef>
                  <a:spcPts val="0"/>
                </a:spcBef>
                <a:spcAft>
                  <a:spcPts val="0"/>
                </a:spcAft>
                <a:defRPr/>
              </a:pPr>
              <a:r>
                <a:rPr lang="de-DE" dirty="0">
                  <a:solidFill>
                    <a:prstClr val="black"/>
                  </a:solidFill>
                  <a:latin typeface="Calibri"/>
                  <a:ea typeface="+mn-ea"/>
                  <a:cs typeface="+mn-cs"/>
                </a:rPr>
                <a:t>Kompetenzen mithilfe</a:t>
              </a:r>
            </a:p>
            <a:p>
              <a:pPr defTabSz="914400" eaLnBrk="1" fontAlgn="auto" hangingPunct="1">
                <a:spcBef>
                  <a:spcPts val="0"/>
                </a:spcBef>
                <a:spcAft>
                  <a:spcPts val="0"/>
                </a:spcAft>
                <a:defRPr/>
              </a:pPr>
              <a:r>
                <a:rPr lang="de-DE" dirty="0">
                  <a:solidFill>
                    <a:prstClr val="black"/>
                  </a:solidFill>
                  <a:latin typeface="Calibri"/>
                  <a:ea typeface="+mn-ea"/>
                  <a:cs typeface="+mn-cs"/>
                </a:rPr>
                <a:t>digitaler Medien</a:t>
              </a:r>
            </a:p>
          </p:txBody>
        </p:sp>
        <p:grpSp>
          <p:nvGrpSpPr>
            <p:cNvPr id="52263" name="Gruppieren 19">
              <a:extLst>
                <a:ext uri="{FF2B5EF4-FFF2-40B4-BE49-F238E27FC236}">
                  <a16:creationId xmlns:a16="http://schemas.microsoft.com/office/drawing/2014/main" id="{1344BC53-25AE-45B5-90F1-E77F8B86B8D3}"/>
                </a:ext>
              </a:extLst>
            </p:cNvPr>
            <p:cNvGrpSpPr>
              <a:grpSpLocks/>
            </p:cNvGrpSpPr>
            <p:nvPr/>
          </p:nvGrpSpPr>
          <p:grpSpPr bwMode="auto">
            <a:xfrm>
              <a:off x="9593396" y="1821346"/>
              <a:ext cx="360040" cy="369332"/>
              <a:chOff x="719572" y="3501878"/>
              <a:chExt cx="360040" cy="369332"/>
            </a:xfrm>
          </p:grpSpPr>
          <p:sp>
            <p:nvSpPr>
              <p:cNvPr id="21" name="Oval 20">
                <a:extLst>
                  <a:ext uri="{FF2B5EF4-FFF2-40B4-BE49-F238E27FC236}">
                    <a16:creationId xmlns:a16="http://schemas.microsoft.com/office/drawing/2014/main" id="{29BC9BC7-A6C4-4D59-8A2E-7C912DEB4521}"/>
                  </a:ext>
                </a:extLst>
              </p:cNvPr>
              <p:cNvSpPr/>
              <p:nvPr/>
            </p:nvSpPr>
            <p:spPr>
              <a:xfrm>
                <a:off x="719571" y="3501878"/>
                <a:ext cx="360369" cy="36043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22" name="Textfeld 21">
                <a:extLst>
                  <a:ext uri="{FF2B5EF4-FFF2-40B4-BE49-F238E27FC236}">
                    <a16:creationId xmlns:a16="http://schemas.microsoft.com/office/drawing/2014/main" id="{DDC6BE48-EEDD-4260-A64E-C4CE8B33D9A7}"/>
                  </a:ext>
                </a:extLst>
              </p:cNvPr>
              <p:cNvSpPr txBox="1"/>
              <p:nvPr/>
            </p:nvSpPr>
            <p:spPr>
              <a:xfrm>
                <a:off x="756085" y="3501878"/>
                <a:ext cx="215904" cy="369957"/>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2</a:t>
                </a:r>
              </a:p>
            </p:txBody>
          </p:sp>
        </p:grpSp>
      </p:grpSp>
      <p:grpSp>
        <p:nvGrpSpPr>
          <p:cNvPr id="52228" name="Gruppieren 52">
            <a:extLst>
              <a:ext uri="{FF2B5EF4-FFF2-40B4-BE49-F238E27FC236}">
                <a16:creationId xmlns:a16="http://schemas.microsoft.com/office/drawing/2014/main" id="{ED1C9FE5-CDEF-49A0-AE81-60342523D8CC}"/>
              </a:ext>
            </a:extLst>
          </p:cNvPr>
          <p:cNvGrpSpPr>
            <a:grpSpLocks/>
          </p:cNvGrpSpPr>
          <p:nvPr/>
        </p:nvGrpSpPr>
        <p:grpSpPr bwMode="auto">
          <a:xfrm>
            <a:off x="4903788" y="5051425"/>
            <a:ext cx="1971675" cy="1033463"/>
            <a:chOff x="9593396" y="3091070"/>
            <a:chExt cx="1973041" cy="1034532"/>
          </a:xfrm>
        </p:grpSpPr>
        <p:sp>
          <p:nvSpPr>
            <p:cNvPr id="8" name="Textfeld 7">
              <a:extLst>
                <a:ext uri="{FF2B5EF4-FFF2-40B4-BE49-F238E27FC236}">
                  <a16:creationId xmlns:a16="http://schemas.microsoft.com/office/drawing/2014/main" id="{5230CFCA-2027-4234-A891-6B85AEBD73DE}"/>
                </a:ext>
              </a:extLst>
            </p:cNvPr>
            <p:cNvSpPr txBox="1"/>
            <p:nvPr/>
          </p:nvSpPr>
          <p:spPr>
            <a:xfrm>
              <a:off x="9593396" y="3478821"/>
              <a:ext cx="1973041" cy="646781"/>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Thematisierung in</a:t>
              </a:r>
            </a:p>
            <a:p>
              <a:pPr defTabSz="914400" eaLnBrk="1" fontAlgn="auto" hangingPunct="1">
                <a:spcBef>
                  <a:spcPts val="0"/>
                </a:spcBef>
                <a:spcAft>
                  <a:spcPts val="0"/>
                </a:spcAft>
                <a:defRPr/>
              </a:pPr>
              <a:r>
                <a:rPr lang="de-DE" dirty="0">
                  <a:solidFill>
                    <a:prstClr val="black"/>
                  </a:solidFill>
                  <a:latin typeface="Calibri"/>
                  <a:ea typeface="+mn-ea"/>
                  <a:cs typeface="+mn-cs"/>
                </a:rPr>
                <a:t>fachlichen Inhalten</a:t>
              </a:r>
            </a:p>
          </p:txBody>
        </p:sp>
        <p:grpSp>
          <p:nvGrpSpPr>
            <p:cNvPr id="52259" name="Gruppieren 22">
              <a:extLst>
                <a:ext uri="{FF2B5EF4-FFF2-40B4-BE49-F238E27FC236}">
                  <a16:creationId xmlns:a16="http://schemas.microsoft.com/office/drawing/2014/main" id="{F7534B4F-0D1E-4FC1-944A-858CDB596DF1}"/>
                </a:ext>
              </a:extLst>
            </p:cNvPr>
            <p:cNvGrpSpPr>
              <a:grpSpLocks/>
            </p:cNvGrpSpPr>
            <p:nvPr/>
          </p:nvGrpSpPr>
          <p:grpSpPr bwMode="auto">
            <a:xfrm>
              <a:off x="9593396" y="3091070"/>
              <a:ext cx="360040" cy="369332"/>
              <a:chOff x="719572" y="3501878"/>
              <a:chExt cx="360040" cy="369332"/>
            </a:xfrm>
          </p:grpSpPr>
          <p:sp>
            <p:nvSpPr>
              <p:cNvPr id="24" name="Oval 23">
                <a:extLst>
                  <a:ext uri="{FF2B5EF4-FFF2-40B4-BE49-F238E27FC236}">
                    <a16:creationId xmlns:a16="http://schemas.microsoft.com/office/drawing/2014/main" id="{F98106DE-EFD5-4B1B-87FC-C2441CD91B2E}"/>
                  </a:ext>
                </a:extLst>
              </p:cNvPr>
              <p:cNvSpPr/>
              <p:nvPr/>
            </p:nvSpPr>
            <p:spPr>
              <a:xfrm>
                <a:off x="719572" y="3501878"/>
                <a:ext cx="360611" cy="35914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25" name="Textfeld 24">
                <a:extLst>
                  <a:ext uri="{FF2B5EF4-FFF2-40B4-BE49-F238E27FC236}">
                    <a16:creationId xmlns:a16="http://schemas.microsoft.com/office/drawing/2014/main" id="{3D9F2F5C-75ED-479F-9CD3-8676F8FE20FD}"/>
                  </a:ext>
                </a:extLst>
              </p:cNvPr>
              <p:cNvSpPr txBox="1"/>
              <p:nvPr/>
            </p:nvSpPr>
            <p:spPr>
              <a:xfrm>
                <a:off x="756109" y="3501878"/>
                <a:ext cx="216049" cy="368681"/>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3</a:t>
                </a:r>
              </a:p>
            </p:txBody>
          </p:sp>
        </p:grpSp>
      </p:grpSp>
      <p:grpSp>
        <p:nvGrpSpPr>
          <p:cNvPr id="52229" name="Gruppieren 49">
            <a:extLst>
              <a:ext uri="{FF2B5EF4-FFF2-40B4-BE49-F238E27FC236}">
                <a16:creationId xmlns:a16="http://schemas.microsoft.com/office/drawing/2014/main" id="{FA567C59-A6BB-438D-9C7E-6D7EAE58EEB0}"/>
              </a:ext>
            </a:extLst>
          </p:cNvPr>
          <p:cNvGrpSpPr>
            <a:grpSpLocks/>
          </p:cNvGrpSpPr>
          <p:nvPr/>
        </p:nvGrpSpPr>
        <p:grpSpPr bwMode="auto">
          <a:xfrm>
            <a:off x="312738" y="5013325"/>
            <a:ext cx="1917700" cy="1052513"/>
            <a:chOff x="9593396" y="741226"/>
            <a:chExt cx="1917961" cy="1052068"/>
          </a:xfrm>
        </p:grpSpPr>
        <p:sp>
          <p:nvSpPr>
            <p:cNvPr id="7" name="Textfeld 6">
              <a:extLst>
                <a:ext uri="{FF2B5EF4-FFF2-40B4-BE49-F238E27FC236}">
                  <a16:creationId xmlns:a16="http://schemas.microsoft.com/office/drawing/2014/main" id="{1F435585-B72E-4F67-8931-57B32F636683}"/>
                </a:ext>
              </a:extLst>
            </p:cNvPr>
            <p:cNvSpPr txBox="1"/>
            <p:nvPr/>
          </p:nvSpPr>
          <p:spPr>
            <a:xfrm>
              <a:off x="9593396" y="1147454"/>
              <a:ext cx="1917961" cy="645840"/>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Gebrauch digitaler</a:t>
              </a:r>
            </a:p>
            <a:p>
              <a:pPr defTabSz="914400" eaLnBrk="1" fontAlgn="auto" hangingPunct="1">
                <a:spcBef>
                  <a:spcPts val="0"/>
                </a:spcBef>
                <a:spcAft>
                  <a:spcPts val="0"/>
                </a:spcAft>
                <a:defRPr/>
              </a:pPr>
              <a:r>
                <a:rPr lang="de-DE" dirty="0">
                  <a:solidFill>
                    <a:prstClr val="black"/>
                  </a:solidFill>
                  <a:latin typeface="Calibri"/>
                  <a:ea typeface="+mn-ea"/>
                  <a:cs typeface="+mn-cs"/>
                </a:rPr>
                <a:t>Basiswerkzeuge</a:t>
              </a:r>
            </a:p>
          </p:txBody>
        </p:sp>
        <p:grpSp>
          <p:nvGrpSpPr>
            <p:cNvPr id="52255" name="Gruppieren 25">
              <a:extLst>
                <a:ext uri="{FF2B5EF4-FFF2-40B4-BE49-F238E27FC236}">
                  <a16:creationId xmlns:a16="http://schemas.microsoft.com/office/drawing/2014/main" id="{AC4347EC-3F31-4683-82EB-3447E2F0FFDA}"/>
                </a:ext>
              </a:extLst>
            </p:cNvPr>
            <p:cNvGrpSpPr>
              <a:grpSpLocks/>
            </p:cNvGrpSpPr>
            <p:nvPr/>
          </p:nvGrpSpPr>
          <p:grpSpPr bwMode="auto">
            <a:xfrm>
              <a:off x="9593396" y="741226"/>
              <a:ext cx="360040" cy="369332"/>
              <a:chOff x="719572" y="3501878"/>
              <a:chExt cx="360040" cy="369332"/>
            </a:xfrm>
          </p:grpSpPr>
          <p:sp>
            <p:nvSpPr>
              <p:cNvPr id="27" name="Oval 26">
                <a:extLst>
                  <a:ext uri="{FF2B5EF4-FFF2-40B4-BE49-F238E27FC236}">
                    <a16:creationId xmlns:a16="http://schemas.microsoft.com/office/drawing/2014/main" id="{F6DA26DF-FD24-43BE-BABA-D164EB67C3DC}"/>
                  </a:ext>
                </a:extLst>
              </p:cNvPr>
              <p:cNvSpPr/>
              <p:nvPr/>
            </p:nvSpPr>
            <p:spPr>
              <a:xfrm>
                <a:off x="719572" y="3501878"/>
                <a:ext cx="360411" cy="3602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28" name="Textfeld 27">
                <a:extLst>
                  <a:ext uri="{FF2B5EF4-FFF2-40B4-BE49-F238E27FC236}">
                    <a16:creationId xmlns:a16="http://schemas.microsoft.com/office/drawing/2014/main" id="{33F7764C-0C9B-4920-96D9-FE85384CEB67}"/>
                  </a:ext>
                </a:extLst>
              </p:cNvPr>
              <p:cNvSpPr txBox="1"/>
              <p:nvPr/>
            </p:nvSpPr>
            <p:spPr>
              <a:xfrm>
                <a:off x="756089" y="3501878"/>
                <a:ext cx="215929" cy="369732"/>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1</a:t>
                </a:r>
              </a:p>
            </p:txBody>
          </p:sp>
        </p:grpSp>
      </p:grpSp>
      <p:grpSp>
        <p:nvGrpSpPr>
          <p:cNvPr id="52230" name="Gruppieren 51">
            <a:extLst>
              <a:ext uri="{FF2B5EF4-FFF2-40B4-BE49-F238E27FC236}">
                <a16:creationId xmlns:a16="http://schemas.microsoft.com/office/drawing/2014/main" id="{1739E11C-2028-49FB-B3CC-7B7CCEE6A2D4}"/>
              </a:ext>
            </a:extLst>
          </p:cNvPr>
          <p:cNvGrpSpPr>
            <a:grpSpLocks/>
          </p:cNvGrpSpPr>
          <p:nvPr/>
        </p:nvGrpSpPr>
        <p:grpSpPr bwMode="auto">
          <a:xfrm>
            <a:off x="7334250" y="5059363"/>
            <a:ext cx="1531938" cy="1006475"/>
            <a:chOff x="9593396" y="4125602"/>
            <a:chExt cx="1531188" cy="1006371"/>
          </a:xfrm>
        </p:grpSpPr>
        <p:sp>
          <p:nvSpPr>
            <p:cNvPr id="35" name="Textfeld 34">
              <a:extLst>
                <a:ext uri="{FF2B5EF4-FFF2-40B4-BE49-F238E27FC236}">
                  <a16:creationId xmlns:a16="http://schemas.microsoft.com/office/drawing/2014/main" id="{12B18107-A1A9-490C-8111-511311AD83AE}"/>
                </a:ext>
              </a:extLst>
            </p:cNvPr>
            <p:cNvSpPr txBox="1"/>
            <p:nvPr/>
          </p:nvSpPr>
          <p:spPr>
            <a:xfrm>
              <a:off x="9593396" y="4485927"/>
              <a:ext cx="1531188" cy="646046"/>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Informatische</a:t>
              </a:r>
            </a:p>
            <a:p>
              <a:pPr defTabSz="914400" eaLnBrk="1" fontAlgn="auto" hangingPunct="1">
                <a:spcBef>
                  <a:spcPts val="0"/>
                </a:spcBef>
                <a:spcAft>
                  <a:spcPts val="0"/>
                </a:spcAft>
                <a:defRPr/>
              </a:pPr>
              <a:r>
                <a:rPr lang="de-DE" dirty="0">
                  <a:solidFill>
                    <a:prstClr val="black"/>
                  </a:solidFill>
                  <a:latin typeface="Calibri"/>
                  <a:ea typeface="+mn-ea"/>
                  <a:cs typeface="+mn-cs"/>
                </a:rPr>
                <a:t>Grundbildung </a:t>
              </a:r>
            </a:p>
          </p:txBody>
        </p:sp>
        <p:grpSp>
          <p:nvGrpSpPr>
            <p:cNvPr id="52251" name="Gruppieren 35">
              <a:extLst>
                <a:ext uri="{FF2B5EF4-FFF2-40B4-BE49-F238E27FC236}">
                  <a16:creationId xmlns:a16="http://schemas.microsoft.com/office/drawing/2014/main" id="{F9CCAB43-720A-4AC1-9519-FBEC7C8028E0}"/>
                </a:ext>
              </a:extLst>
            </p:cNvPr>
            <p:cNvGrpSpPr>
              <a:grpSpLocks/>
            </p:cNvGrpSpPr>
            <p:nvPr/>
          </p:nvGrpSpPr>
          <p:grpSpPr bwMode="auto">
            <a:xfrm>
              <a:off x="9593396" y="4125602"/>
              <a:ext cx="360040" cy="369332"/>
              <a:chOff x="719572" y="3501878"/>
              <a:chExt cx="360040" cy="369332"/>
            </a:xfrm>
          </p:grpSpPr>
          <p:sp>
            <p:nvSpPr>
              <p:cNvPr id="37" name="Oval 23">
                <a:extLst>
                  <a:ext uri="{FF2B5EF4-FFF2-40B4-BE49-F238E27FC236}">
                    <a16:creationId xmlns:a16="http://schemas.microsoft.com/office/drawing/2014/main" id="{6F925DC2-8822-494F-A088-07AE4A1F1906}"/>
                  </a:ext>
                </a:extLst>
              </p:cNvPr>
              <p:cNvSpPr/>
              <p:nvPr/>
            </p:nvSpPr>
            <p:spPr>
              <a:xfrm>
                <a:off x="719572" y="3501878"/>
                <a:ext cx="360187" cy="3603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38" name="Textfeld 37">
                <a:extLst>
                  <a:ext uri="{FF2B5EF4-FFF2-40B4-BE49-F238E27FC236}">
                    <a16:creationId xmlns:a16="http://schemas.microsoft.com/office/drawing/2014/main" id="{D2A75D53-66F8-411E-9F26-80A084A0A78C}"/>
                  </a:ext>
                </a:extLst>
              </p:cNvPr>
              <p:cNvSpPr txBox="1"/>
              <p:nvPr/>
            </p:nvSpPr>
            <p:spPr>
              <a:xfrm>
                <a:off x="756067" y="3501878"/>
                <a:ext cx="215795" cy="369849"/>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4</a:t>
                </a:r>
              </a:p>
            </p:txBody>
          </p:sp>
        </p:grpSp>
      </p:grpSp>
      <p:grpSp>
        <p:nvGrpSpPr>
          <p:cNvPr id="52231" name="Gruppieren 45">
            <a:extLst>
              <a:ext uri="{FF2B5EF4-FFF2-40B4-BE49-F238E27FC236}">
                <a16:creationId xmlns:a16="http://schemas.microsoft.com/office/drawing/2014/main" id="{ED3E3B60-C6BC-4801-BF73-E6DE3957C8F4}"/>
              </a:ext>
            </a:extLst>
          </p:cNvPr>
          <p:cNvGrpSpPr>
            <a:grpSpLocks/>
          </p:cNvGrpSpPr>
          <p:nvPr/>
        </p:nvGrpSpPr>
        <p:grpSpPr bwMode="auto">
          <a:xfrm>
            <a:off x="241300" y="333375"/>
            <a:ext cx="8651875" cy="4624388"/>
            <a:chOff x="-4715181" y="1475432"/>
            <a:chExt cx="7571608" cy="4248646"/>
          </a:xfrm>
        </p:grpSpPr>
        <p:pic>
          <p:nvPicPr>
            <p:cNvPr id="52233" name="Grafik 42">
              <a:extLst>
                <a:ext uri="{FF2B5EF4-FFF2-40B4-BE49-F238E27FC236}">
                  <a16:creationId xmlns:a16="http://schemas.microsoft.com/office/drawing/2014/main" id="{3B56F14B-11AC-4375-8386-47DF6688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181" y="1475432"/>
              <a:ext cx="7571608" cy="424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a:extLst>
                <a:ext uri="{FF2B5EF4-FFF2-40B4-BE49-F238E27FC236}">
                  <a16:creationId xmlns:a16="http://schemas.microsoft.com/office/drawing/2014/main" id="{18C6357E-E76A-49D0-AB16-CDB66C8E6250}"/>
                </a:ext>
              </a:extLst>
            </p:cNvPr>
            <p:cNvSpPr/>
            <p:nvPr/>
          </p:nvSpPr>
          <p:spPr>
            <a:xfrm>
              <a:off x="-4688784" y="4590814"/>
              <a:ext cx="7545211" cy="11332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10" name="Rechteck 9">
              <a:extLst>
                <a:ext uri="{FF2B5EF4-FFF2-40B4-BE49-F238E27FC236}">
                  <a16:creationId xmlns:a16="http://schemas.microsoft.com/office/drawing/2014/main" id="{588830E4-CC16-4880-B527-CD74DF0C41CA}"/>
                </a:ext>
              </a:extLst>
            </p:cNvPr>
            <p:cNvSpPr/>
            <p:nvPr/>
          </p:nvSpPr>
          <p:spPr>
            <a:xfrm>
              <a:off x="-4683227" y="1824017"/>
              <a:ext cx="1248968" cy="276679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11" name="Rechteck 10">
              <a:extLst>
                <a:ext uri="{FF2B5EF4-FFF2-40B4-BE49-F238E27FC236}">
                  <a16:creationId xmlns:a16="http://schemas.microsoft.com/office/drawing/2014/main" id="{B2B6E481-2AFC-4D70-9C4B-D953F582D94C}"/>
                </a:ext>
              </a:extLst>
            </p:cNvPr>
            <p:cNvSpPr/>
            <p:nvPr/>
          </p:nvSpPr>
          <p:spPr>
            <a:xfrm>
              <a:off x="-3423145" y="1815266"/>
              <a:ext cx="4998651" cy="27726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grpSp>
          <p:nvGrpSpPr>
            <p:cNvPr id="52237" name="Gruppieren 17">
              <a:extLst>
                <a:ext uri="{FF2B5EF4-FFF2-40B4-BE49-F238E27FC236}">
                  <a16:creationId xmlns:a16="http://schemas.microsoft.com/office/drawing/2014/main" id="{98A82358-0D12-4D67-A1B7-55BB0F1D8228}"/>
                </a:ext>
              </a:extLst>
            </p:cNvPr>
            <p:cNvGrpSpPr>
              <a:grpSpLocks/>
            </p:cNvGrpSpPr>
            <p:nvPr/>
          </p:nvGrpSpPr>
          <p:grpSpPr bwMode="auto">
            <a:xfrm>
              <a:off x="-4301365" y="3207210"/>
              <a:ext cx="360040" cy="369332"/>
              <a:chOff x="719572" y="3501878"/>
              <a:chExt cx="360040" cy="369332"/>
            </a:xfrm>
          </p:grpSpPr>
          <p:sp>
            <p:nvSpPr>
              <p:cNvPr id="13" name="Oval 12">
                <a:extLst>
                  <a:ext uri="{FF2B5EF4-FFF2-40B4-BE49-F238E27FC236}">
                    <a16:creationId xmlns:a16="http://schemas.microsoft.com/office/drawing/2014/main" id="{382FE885-BA40-463F-ABE9-83B037D8904B}"/>
                  </a:ext>
                </a:extLst>
              </p:cNvPr>
              <p:cNvSpPr/>
              <p:nvPr/>
            </p:nvSpPr>
            <p:spPr>
              <a:xfrm>
                <a:off x="719763" y="3501354"/>
                <a:ext cx="359826" cy="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15" name="Textfeld 14">
                <a:extLst>
                  <a:ext uri="{FF2B5EF4-FFF2-40B4-BE49-F238E27FC236}">
                    <a16:creationId xmlns:a16="http://schemas.microsoft.com/office/drawing/2014/main" id="{5C551D8F-C02D-4267-8ACF-B01DAC683785}"/>
                  </a:ext>
                </a:extLst>
              </p:cNvPr>
              <p:cNvSpPr txBox="1"/>
              <p:nvPr/>
            </p:nvSpPr>
            <p:spPr>
              <a:xfrm>
                <a:off x="755884" y="3501354"/>
                <a:ext cx="215340" cy="370462"/>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1</a:t>
                </a:r>
              </a:p>
            </p:txBody>
          </p:sp>
        </p:grpSp>
        <p:grpSp>
          <p:nvGrpSpPr>
            <p:cNvPr id="52238" name="Gruppieren 31">
              <a:extLst>
                <a:ext uri="{FF2B5EF4-FFF2-40B4-BE49-F238E27FC236}">
                  <a16:creationId xmlns:a16="http://schemas.microsoft.com/office/drawing/2014/main" id="{1459B057-9AD4-4EF2-B17F-0324ACC2A97B}"/>
                </a:ext>
              </a:extLst>
            </p:cNvPr>
            <p:cNvGrpSpPr>
              <a:grpSpLocks/>
            </p:cNvGrpSpPr>
            <p:nvPr/>
          </p:nvGrpSpPr>
          <p:grpSpPr bwMode="auto">
            <a:xfrm>
              <a:off x="-1109399" y="3286671"/>
              <a:ext cx="360040" cy="369332"/>
              <a:chOff x="719572" y="3501878"/>
              <a:chExt cx="360040" cy="369332"/>
            </a:xfrm>
          </p:grpSpPr>
          <p:sp>
            <p:nvSpPr>
              <p:cNvPr id="33" name="Oval 32">
                <a:extLst>
                  <a:ext uri="{FF2B5EF4-FFF2-40B4-BE49-F238E27FC236}">
                    <a16:creationId xmlns:a16="http://schemas.microsoft.com/office/drawing/2014/main" id="{20DF2918-27D1-47E9-9FDE-A46BAF258679}"/>
                  </a:ext>
                </a:extLst>
              </p:cNvPr>
              <p:cNvSpPr/>
              <p:nvPr/>
            </p:nvSpPr>
            <p:spPr>
              <a:xfrm>
                <a:off x="718987" y="3502111"/>
                <a:ext cx="361214" cy="36025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34" name="Textfeld 33">
                <a:extLst>
                  <a:ext uri="{FF2B5EF4-FFF2-40B4-BE49-F238E27FC236}">
                    <a16:creationId xmlns:a16="http://schemas.microsoft.com/office/drawing/2014/main" id="{921CD326-E340-4B64-9CB8-AA5C2658E7E5}"/>
                  </a:ext>
                </a:extLst>
              </p:cNvPr>
              <p:cNvSpPr txBox="1"/>
              <p:nvPr/>
            </p:nvSpPr>
            <p:spPr>
              <a:xfrm>
                <a:off x="755109" y="3502111"/>
                <a:ext cx="216729" cy="369004"/>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2</a:t>
                </a:r>
              </a:p>
            </p:txBody>
          </p:sp>
        </p:grpSp>
        <p:sp>
          <p:nvSpPr>
            <p:cNvPr id="39" name="Rechteck 38">
              <a:extLst>
                <a:ext uri="{FF2B5EF4-FFF2-40B4-BE49-F238E27FC236}">
                  <a16:creationId xmlns:a16="http://schemas.microsoft.com/office/drawing/2014/main" id="{E66BD0F0-88C4-4C94-BB67-16C734B5D70B}"/>
                </a:ext>
              </a:extLst>
            </p:cNvPr>
            <p:cNvSpPr/>
            <p:nvPr/>
          </p:nvSpPr>
          <p:spPr>
            <a:xfrm>
              <a:off x="1575505" y="1824017"/>
              <a:ext cx="1280922" cy="27580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grpSp>
          <p:nvGrpSpPr>
            <p:cNvPr id="52240" name="Gruppieren 39">
              <a:extLst>
                <a:ext uri="{FF2B5EF4-FFF2-40B4-BE49-F238E27FC236}">
                  <a16:creationId xmlns:a16="http://schemas.microsoft.com/office/drawing/2014/main" id="{E3C1C375-6D3A-4A4F-BD99-54154B9044ED}"/>
                </a:ext>
              </a:extLst>
            </p:cNvPr>
            <p:cNvGrpSpPr>
              <a:grpSpLocks/>
            </p:cNvGrpSpPr>
            <p:nvPr/>
          </p:nvGrpSpPr>
          <p:grpSpPr bwMode="auto">
            <a:xfrm>
              <a:off x="2216216" y="3230423"/>
              <a:ext cx="360040" cy="369332"/>
              <a:chOff x="719572" y="3501878"/>
              <a:chExt cx="360040" cy="369332"/>
            </a:xfrm>
          </p:grpSpPr>
          <p:sp>
            <p:nvSpPr>
              <p:cNvPr id="41" name="Oval 12">
                <a:extLst>
                  <a:ext uri="{FF2B5EF4-FFF2-40B4-BE49-F238E27FC236}">
                    <a16:creationId xmlns:a16="http://schemas.microsoft.com/office/drawing/2014/main" id="{027939CF-898A-46AC-A232-4AF3BC7DBD70}"/>
                  </a:ext>
                </a:extLst>
              </p:cNvPr>
              <p:cNvSpPr/>
              <p:nvPr/>
            </p:nvSpPr>
            <p:spPr>
              <a:xfrm>
                <a:off x="719323" y="3501477"/>
                <a:ext cx="359825" cy="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42" name="Textfeld 41">
                <a:extLst>
                  <a:ext uri="{FF2B5EF4-FFF2-40B4-BE49-F238E27FC236}">
                    <a16:creationId xmlns:a16="http://schemas.microsoft.com/office/drawing/2014/main" id="{575C2679-9E6F-4047-B13D-3609392E372D}"/>
                  </a:ext>
                </a:extLst>
              </p:cNvPr>
              <p:cNvSpPr txBox="1"/>
              <p:nvPr/>
            </p:nvSpPr>
            <p:spPr>
              <a:xfrm>
                <a:off x="755444" y="3501477"/>
                <a:ext cx="215339" cy="382130"/>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4</a:t>
                </a:r>
              </a:p>
            </p:txBody>
          </p:sp>
        </p:grpSp>
        <p:grpSp>
          <p:nvGrpSpPr>
            <p:cNvPr id="52241" name="Gruppieren 28">
              <a:extLst>
                <a:ext uri="{FF2B5EF4-FFF2-40B4-BE49-F238E27FC236}">
                  <a16:creationId xmlns:a16="http://schemas.microsoft.com/office/drawing/2014/main" id="{27DF001E-1361-4D34-824F-D5D6068C7622}"/>
                </a:ext>
              </a:extLst>
            </p:cNvPr>
            <p:cNvGrpSpPr>
              <a:grpSpLocks/>
            </p:cNvGrpSpPr>
            <p:nvPr/>
          </p:nvGrpSpPr>
          <p:grpSpPr bwMode="auto">
            <a:xfrm>
              <a:off x="-1109399" y="4971474"/>
              <a:ext cx="360040" cy="369332"/>
              <a:chOff x="719572" y="3501878"/>
              <a:chExt cx="360040" cy="369332"/>
            </a:xfrm>
          </p:grpSpPr>
          <p:sp>
            <p:nvSpPr>
              <p:cNvPr id="30" name="Oval 29">
                <a:extLst>
                  <a:ext uri="{FF2B5EF4-FFF2-40B4-BE49-F238E27FC236}">
                    <a16:creationId xmlns:a16="http://schemas.microsoft.com/office/drawing/2014/main" id="{B952A7A9-863B-497F-B13C-1B952A0F1CBD}"/>
                  </a:ext>
                </a:extLst>
              </p:cNvPr>
              <p:cNvSpPr/>
              <p:nvPr/>
            </p:nvSpPr>
            <p:spPr>
              <a:xfrm>
                <a:off x="718987" y="3501890"/>
                <a:ext cx="361214" cy="3602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31" name="Textfeld 30">
                <a:extLst>
                  <a:ext uri="{FF2B5EF4-FFF2-40B4-BE49-F238E27FC236}">
                    <a16:creationId xmlns:a16="http://schemas.microsoft.com/office/drawing/2014/main" id="{020AD45D-AC19-4561-9CB0-4106ADE83BA4}"/>
                  </a:ext>
                </a:extLst>
              </p:cNvPr>
              <p:cNvSpPr txBox="1"/>
              <p:nvPr/>
            </p:nvSpPr>
            <p:spPr>
              <a:xfrm>
                <a:off x="755109" y="3501890"/>
                <a:ext cx="216729" cy="369003"/>
              </a:xfrm>
              <a:prstGeom prst="rect">
                <a:avLst/>
              </a:prstGeom>
              <a:noFill/>
            </p:spPr>
            <p:txBody>
              <a:bodyPr>
                <a:spAutoFit/>
              </a:bodyPr>
              <a:lstStyle/>
              <a:p>
                <a:pPr defTabSz="914400" eaLnBrk="1" fontAlgn="auto" hangingPunct="1">
                  <a:spcBef>
                    <a:spcPts val="0"/>
                  </a:spcBef>
                  <a:spcAft>
                    <a:spcPts val="0"/>
                  </a:spcAft>
                  <a:defRPr/>
                </a:pPr>
                <a:r>
                  <a:rPr lang="de-DE" dirty="0">
                    <a:solidFill>
                      <a:srgbClr val="002060"/>
                    </a:solidFill>
                    <a:latin typeface="Calibri"/>
                    <a:ea typeface="+mn-ea"/>
                    <a:cs typeface="+mn-cs"/>
                  </a:rPr>
                  <a:t>3</a:t>
                </a:r>
              </a:p>
            </p:txBody>
          </p:sp>
        </p:grpSp>
      </p:grpSp>
      <p:sp>
        <p:nvSpPr>
          <p:cNvPr id="2" name="Foliennummernplatzhalter 1">
            <a:extLst>
              <a:ext uri="{FF2B5EF4-FFF2-40B4-BE49-F238E27FC236}">
                <a16:creationId xmlns:a16="http://schemas.microsoft.com/office/drawing/2014/main" id="{988AE6BD-67DC-477E-8BAE-E4DF8E0695EC}"/>
              </a:ext>
            </a:extLst>
          </p:cNvPr>
          <p:cNvSpPr>
            <a:spLocks noGrp="1"/>
          </p:cNvSpPr>
          <p:nvPr>
            <p:ph type="sldNum" sz="quarter" idx="12"/>
          </p:nvPr>
        </p:nvSpPr>
        <p:spPr/>
        <p:txBody>
          <a:bodyPr/>
          <a:lstStyle/>
          <a:p>
            <a:pPr>
              <a:defRPr/>
            </a:pPr>
            <a:fld id="{B2C35D1C-1BCC-4362-B26D-DD005917CF79}" type="slidenum">
              <a:rPr lang="de-DE" smtClean="0"/>
              <a:pPr>
                <a:defRPr/>
              </a:pPr>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CB51898B-ED0D-4A31-B490-D61ED4F88ACA}"/>
              </a:ext>
            </a:extLst>
          </p:cNvPr>
          <p:cNvSpPr>
            <a:spLocks noGrp="1" noChangeArrowheads="1"/>
          </p:cNvSpPr>
          <p:nvPr>
            <p:ph type="title"/>
          </p:nvPr>
        </p:nvSpPr>
        <p:spPr/>
        <p:txBody>
          <a:bodyPr/>
          <a:lstStyle/>
          <a:p>
            <a:pPr eaLnBrk="1" hangingPunct="1"/>
            <a:r>
              <a:rPr lang="de-DE" altLang="de-DE" sz="3600" dirty="0"/>
              <a:t>Beispiele: Integration digitaler Aspekte </a:t>
            </a:r>
            <a:endParaRPr lang="de-DE" altLang="de-DE" dirty="0"/>
          </a:p>
        </p:txBody>
      </p:sp>
      <p:sp>
        <p:nvSpPr>
          <p:cNvPr id="3" name="Inhaltsplatzhalter 2">
            <a:extLst>
              <a:ext uri="{FF2B5EF4-FFF2-40B4-BE49-F238E27FC236}">
                <a16:creationId xmlns:a16="http://schemas.microsoft.com/office/drawing/2014/main" id="{79FCFD72-6A50-4176-8103-CCAEACC7886D}"/>
              </a:ext>
            </a:extLst>
          </p:cNvPr>
          <p:cNvSpPr>
            <a:spLocks noGrp="1"/>
          </p:cNvSpPr>
          <p:nvPr>
            <p:ph idx="1"/>
          </p:nvPr>
        </p:nvSpPr>
        <p:spPr>
          <a:xfrm>
            <a:off x="457200" y="1700213"/>
            <a:ext cx="8229600" cy="420528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ea typeface="Calibri" panose="020F0502020204030204" pitchFamily="34" charset="0"/>
                <a:cs typeface="Times New Roman" panose="02020603050405020304" pitchFamily="18" charset="0"/>
              </a:rPr>
              <a:t>Biologie:</a:t>
            </a:r>
            <a:r>
              <a:rPr lang="de-DE" sz="1800" dirty="0">
                <a:latin typeface="Arial" panose="020B0604020202020204" pitchFamily="34" charset="0"/>
                <a:ea typeface="Calibri" panose="020F0502020204030204" pitchFamily="34" charset="0"/>
                <a:cs typeface="Times New Roman" panose="02020603050405020304" pitchFamily="18" charset="0"/>
              </a:rPr>
              <a:t> </a:t>
            </a:r>
            <a:r>
              <a:rPr lang="de-DE" sz="1800" dirty="0">
                <a:latin typeface="Arial" panose="020B0604020202020204" pitchFamily="34" charset="0"/>
                <a:cs typeface="Times New Roman" panose="02020603050405020304" pitchFamily="18" charset="0"/>
              </a:rPr>
              <a:t>bestimmen Arten in einem ausgewählten Areal und begründen ihr Vorkommen mit dort erfassten ökologischen Faktoren</a:t>
            </a:r>
          </a:p>
          <a:p>
            <a:pPr marL="0" indent="0" eaLnBrk="1" fontAlgn="auto" hangingPunct="1">
              <a:spcAft>
                <a:spcPts val="0"/>
              </a:spcAft>
              <a:buFont typeface="Arial" panose="020B0604020202020204" pitchFamily="34" charset="0"/>
              <a:buNone/>
              <a:defRPr/>
            </a:pPr>
            <a:r>
              <a:rPr lang="de-DE" sz="1800" i="1" dirty="0"/>
              <a:t>(MKR 1.2: verschiedene digitale Werkzeuge und deren Funktionsumfang kennen, auswählen sowie diese kreativ, reflektiert und zielgerichtet einsetzen)</a:t>
            </a:r>
          </a:p>
          <a:p>
            <a:pPr marL="0" indent="0" eaLnBrk="1" fontAlgn="auto" hangingPunct="1">
              <a:spcAft>
                <a:spcPts val="0"/>
              </a:spcAft>
              <a:buFont typeface="Arial" panose="020B0604020202020204" pitchFamily="34" charset="0"/>
              <a:buNone/>
              <a:defRPr/>
            </a:pPr>
            <a:endParaRPr lang="de-DE" sz="1800" u="sng" dirty="0">
              <a:latin typeface="Arial" panose="020B060402020202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Times New Roman" panose="02020603050405020304" pitchFamily="18" charset="0"/>
              </a:rPr>
              <a:t>Chemie:</a:t>
            </a:r>
            <a:r>
              <a:rPr lang="de-DE" sz="1800" dirty="0">
                <a:latin typeface="Arial" panose="020B0604020202020204" pitchFamily="34" charset="0"/>
                <a:cs typeface="Times New Roman" panose="02020603050405020304" pitchFamily="18" charset="0"/>
              </a:rPr>
              <a:t> erklären am Beispiel einer Brennstoffzelle die Funktion der heterogenen Katalyse unter Verwendung geeigneter Medien </a:t>
            </a:r>
          </a:p>
          <a:p>
            <a:pPr marL="0" indent="0" eaLnBrk="1" fontAlgn="auto" hangingPunct="1">
              <a:spcAft>
                <a:spcPts val="0"/>
              </a:spcAft>
              <a:buNone/>
              <a:defRPr/>
            </a:pPr>
            <a:r>
              <a:rPr lang="de-DE" sz="1800" i="1" dirty="0"/>
              <a:t>(MKR 1.2: verschiedene digitale Werkzeuge und deren Funktionsumfang kennen, auswählen sowie diese kreativ, reflektiert und zielgerichtet einsetzen)</a:t>
            </a:r>
          </a:p>
          <a:p>
            <a:pPr marL="0" indent="0" eaLnBrk="1" fontAlgn="auto" hangingPunct="1">
              <a:spcAft>
                <a:spcPts val="0"/>
              </a:spcAft>
              <a:buNone/>
              <a:defRPr/>
            </a:pPr>
            <a:endParaRPr lang="de-DE" sz="1800" i="1" dirty="0"/>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Times New Roman" panose="02020603050405020304" pitchFamily="18" charset="0"/>
              </a:rPr>
              <a:t>Physik:</a:t>
            </a:r>
            <a:r>
              <a:rPr lang="de-DE" sz="1800" dirty="0">
                <a:latin typeface="Arial" panose="020B0604020202020204" pitchFamily="34" charset="0"/>
                <a:cs typeface="Times New Roman" panose="02020603050405020304" pitchFamily="18" charset="0"/>
              </a:rPr>
              <a:t> bewerten die Darstellung bekannter, vorrangig mechanischer Phänomene in verschiedenen Medien bezüglich ihrer Relevanz und Richtigkeit</a:t>
            </a:r>
          </a:p>
          <a:p>
            <a:pPr marL="0" indent="0" eaLnBrk="1" fontAlgn="auto" hangingPunct="1">
              <a:spcAft>
                <a:spcPts val="1200"/>
              </a:spcAft>
              <a:buFont typeface="Arial" panose="020B0604020202020204" pitchFamily="34" charset="0"/>
              <a:buNone/>
              <a:defRPr/>
            </a:pPr>
            <a:r>
              <a:rPr lang="de-DE" sz="1800" i="1" dirty="0"/>
              <a:t>(MKR 2.2, 2.3: Themenrelevante Informationen und Daten aus Medienangeboten filtern, strukturieren, umwandeln und aufbereiten / Informationen, Daten und ihre Quellen sowie dahinterliegende Strategien und Absichten erkennen und kritisch bewerten)</a:t>
            </a:r>
          </a:p>
        </p:txBody>
      </p:sp>
      <p:sp>
        <p:nvSpPr>
          <p:cNvPr id="5" name="Fußzeilenplatzhalter 4">
            <a:extLst>
              <a:ext uri="{FF2B5EF4-FFF2-40B4-BE49-F238E27FC236}">
                <a16:creationId xmlns:a16="http://schemas.microsoft.com/office/drawing/2014/main" id="{C479179C-F16D-412A-AB68-71D71EEA1968}"/>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94DED215-AD90-4F28-837C-1A23B4F5A69F}"/>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24</a:t>
            </a:fld>
            <a:endParaRPr lang="de-DE" sz="1200" dirty="0">
              <a:solidFill>
                <a:prstClr val="black">
                  <a:tint val="75000"/>
                </a:prstClr>
              </a:solidFill>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4442686F-496A-4DB7-83C1-732FF208B58E}"/>
              </a:ext>
            </a:extLst>
          </p:cNvPr>
          <p:cNvSpPr>
            <a:spLocks noGrp="1"/>
          </p:cNvSpPr>
          <p:nvPr>
            <p:ph type="ftr" sz="quarter" idx="11"/>
          </p:nvPr>
        </p:nvSpPr>
        <p:spPr>
          <a:xfrm>
            <a:off x="2555776" y="6237312"/>
            <a:ext cx="4104456" cy="620688"/>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5300" name="Titel 3">
            <a:extLst>
              <a:ext uri="{FF2B5EF4-FFF2-40B4-BE49-F238E27FC236}">
                <a16:creationId xmlns:a16="http://schemas.microsoft.com/office/drawing/2014/main" id="{E750F367-3D6A-4FE7-BC42-BC8563D36000}"/>
              </a:ext>
            </a:extLst>
          </p:cNvPr>
          <p:cNvSpPr>
            <a:spLocks noGrp="1" noChangeArrowheads="1"/>
          </p:cNvSpPr>
          <p:nvPr>
            <p:ph type="title"/>
          </p:nvPr>
        </p:nvSpPr>
        <p:spPr/>
        <p:txBody>
          <a:bodyPr/>
          <a:lstStyle/>
          <a:p>
            <a:pPr eaLnBrk="1" hangingPunct="1"/>
            <a:r>
              <a:rPr lang="de-DE" altLang="de-DE"/>
              <a:t>Rahmenvorgabe Verbraucherbildung</a:t>
            </a:r>
          </a:p>
        </p:txBody>
      </p:sp>
      <p:pic>
        <p:nvPicPr>
          <p:cNvPr id="55301" name="Inhaltsplatzhalter 15">
            <a:extLst>
              <a:ext uri="{FF2B5EF4-FFF2-40B4-BE49-F238E27FC236}">
                <a16:creationId xmlns:a16="http://schemas.microsoft.com/office/drawing/2014/main" id="{D20EB8A3-4BBB-40E1-8135-CD1F40838A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4513" y="1700213"/>
            <a:ext cx="8054975" cy="4205287"/>
          </a:xfrm>
        </p:spPr>
      </p:pic>
      <p:sp>
        <p:nvSpPr>
          <p:cNvPr id="5" name="Foliennummernplatzhalter 4">
            <a:extLst>
              <a:ext uri="{FF2B5EF4-FFF2-40B4-BE49-F238E27FC236}">
                <a16:creationId xmlns:a16="http://schemas.microsoft.com/office/drawing/2014/main" id="{187E51F5-8E7A-48CC-B3C1-290631EF978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25</a:t>
            </a:fld>
            <a:endParaRPr lang="de-DE" sz="1200" dirty="0">
              <a:solidFill>
                <a:prstClr val="black">
                  <a:tint val="75000"/>
                </a:prstClr>
              </a:solidFill>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4E4D7D49-328F-4968-99E7-D2B39DC554B0}"/>
              </a:ext>
            </a:extLst>
          </p:cNvPr>
          <p:cNvSpPr>
            <a:spLocks noGrp="1" noChangeArrowheads="1"/>
          </p:cNvSpPr>
          <p:nvPr>
            <p:ph type="title"/>
          </p:nvPr>
        </p:nvSpPr>
        <p:spPr/>
        <p:txBody>
          <a:bodyPr/>
          <a:lstStyle/>
          <a:p>
            <a:pPr eaLnBrk="1" hangingPunct="1"/>
            <a:r>
              <a:rPr lang="de-DE" altLang="de-DE" sz="2800" dirty="0"/>
              <a:t>Fachliche Einbindung der RV Verbraucherbildung </a:t>
            </a:r>
          </a:p>
        </p:txBody>
      </p:sp>
      <p:sp>
        <p:nvSpPr>
          <p:cNvPr id="3" name="Inhaltsplatzhalter 2">
            <a:extLst>
              <a:ext uri="{FF2B5EF4-FFF2-40B4-BE49-F238E27FC236}">
                <a16:creationId xmlns:a16="http://schemas.microsoft.com/office/drawing/2014/main" id="{DC94EDA0-C077-4FFE-9A22-6FD5F131B623}"/>
              </a:ext>
            </a:extLst>
          </p:cNvPr>
          <p:cNvSpPr>
            <a:spLocks noGrp="1"/>
          </p:cNvSpPr>
          <p:nvPr>
            <p:ph idx="1"/>
          </p:nvPr>
        </p:nvSpPr>
        <p:spPr>
          <a:xfrm>
            <a:off x="485775" y="1700213"/>
            <a:ext cx="8229600" cy="4205287"/>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ea typeface="Calibri" panose="020F0502020204030204" pitchFamily="34" charset="0"/>
                <a:cs typeface="Arial" panose="020B0604020202020204" pitchFamily="34" charset="0"/>
              </a:rPr>
              <a:t>Biologie:</a:t>
            </a:r>
          </a:p>
          <a:p>
            <a:pPr marL="0" indent="0" eaLnBrk="1" fontAlgn="auto" hangingPunct="1">
              <a:spcAft>
                <a:spcPts val="1800"/>
              </a:spcAft>
              <a:buFont typeface="Arial" panose="020B0604020202020204" pitchFamily="34" charset="0"/>
              <a:buNone/>
              <a:defRPr/>
            </a:pPr>
            <a:r>
              <a:rPr lang="de-DE" sz="1700" dirty="0">
                <a:latin typeface="Arial" panose="020B0604020202020204" pitchFamily="34" charset="0"/>
                <a:cs typeface="Times New Roman" panose="02020603050405020304" pitchFamily="18" charset="0"/>
              </a:rPr>
              <a:t>„Ökologie“: erläutern Konflikte zwischen Biodiversitätsschutz und Umweltnutzung und bewerten Handlungsoptionen unter dem Aspekt der Nachhaltigkeit</a:t>
            </a:r>
            <a:br>
              <a:rPr lang="de-DE" sz="1800" dirty="0">
                <a:latin typeface="Arial" panose="020B0604020202020204" pitchFamily="34" charset="0"/>
                <a:cs typeface="Arial" panose="020B0604020202020204" pitchFamily="34" charset="0"/>
              </a:rPr>
            </a:br>
            <a:r>
              <a:rPr lang="de-DE" sz="1800" i="1" dirty="0"/>
              <a:t>(VB D Z6: Leben, Wohnen, Mobilität; Auseinandersetzung mit individuellen, kollektiven und politischen Gestaltungsoptionen des Konsums)</a:t>
            </a:r>
            <a:endParaRPr lang="de-DE" sz="1800" dirty="0">
              <a:latin typeface="Arial" panose="020B0604020202020204" pitchFamily="34" charset="0"/>
              <a:ea typeface="Calibri" panose="020F050202020403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de-DE" sz="1700" u="sng" dirty="0">
                <a:latin typeface="Arial" panose="020B0604020202020204" pitchFamily="34" charset="0"/>
                <a:ea typeface="Calibri" panose="020F0502020204030204" pitchFamily="34" charset="0"/>
                <a:cs typeface="Times New Roman" panose="02020603050405020304" pitchFamily="18" charset="0"/>
              </a:rPr>
              <a:t>Chemie:</a:t>
            </a:r>
            <a:r>
              <a:rPr lang="de-DE" sz="1700" dirty="0">
                <a:latin typeface="Arial" panose="020B0604020202020204" pitchFamily="34" charset="0"/>
                <a:ea typeface="Calibri" panose="020F0502020204030204" pitchFamily="34" charset="0"/>
                <a:cs typeface="Times New Roman" panose="02020603050405020304" pitchFamily="18" charset="0"/>
              </a:rPr>
              <a:t> </a:t>
            </a:r>
          </a:p>
          <a:p>
            <a:pPr marL="0" indent="0" eaLnBrk="1" fontAlgn="auto" hangingPunct="1">
              <a:spcAft>
                <a:spcPts val="0"/>
              </a:spcAft>
              <a:buFont typeface="Arial" panose="020B0604020202020204" pitchFamily="34" charset="0"/>
              <a:buNone/>
              <a:defRPr/>
            </a:pPr>
            <a:r>
              <a:rPr lang="de-DE" sz="1700" dirty="0">
                <a:latin typeface="Arial" panose="020B0604020202020204" pitchFamily="34" charset="0"/>
                <a:ea typeface="Calibri" panose="020F0502020204030204" pitchFamily="34" charset="0"/>
                <a:cs typeface="Times New Roman" panose="02020603050405020304" pitchFamily="18" charset="0"/>
              </a:rPr>
              <a:t>„Moderne Werkstoffe“: bewerten stoffliche und energetische Verfahren der Kunststoffverwertung unter Berücksichtigung ausgewählter Nachhaltigkeitsziele </a:t>
            </a:r>
          </a:p>
          <a:p>
            <a:pPr marL="0" indent="0" eaLnBrk="1" fontAlgn="auto" hangingPunct="1">
              <a:spcAft>
                <a:spcPts val="1800"/>
              </a:spcAft>
              <a:buNone/>
              <a:defRPr/>
            </a:pPr>
            <a:r>
              <a:rPr lang="de-DE" sz="1800" i="1" dirty="0"/>
              <a:t>(VB D Z3: Leben, Wohnen Mobilität; Auseinandersetzung mit individuellen und gesellschaftlichen Folgen des Konsums)</a:t>
            </a:r>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Arial" panose="020B0604020202020204" pitchFamily="34" charset="0"/>
              </a:rPr>
              <a:t>Physik:</a:t>
            </a:r>
          </a:p>
          <a:p>
            <a:pPr marL="0" indent="0" eaLnBrk="1" fontAlgn="auto" hangingPunct="1">
              <a:spcAft>
                <a:spcPts val="0"/>
              </a:spcAft>
              <a:buFont typeface="Arial" panose="020B0604020202020204" pitchFamily="34" charset="0"/>
              <a:buNone/>
              <a:defRPr/>
            </a:pPr>
            <a:r>
              <a:rPr lang="de-DE" sz="1700" dirty="0">
                <a:latin typeface="Arial" panose="020B0604020202020204" pitchFamily="34" charset="0"/>
                <a:cs typeface="Times New Roman" panose="02020603050405020304" pitchFamily="18" charset="0"/>
              </a:rPr>
              <a:t>„Klassische Wellen und Teilchen in Feldern“: beurteilen Maßnahmen zur Störgeräuschreduzierung hinsichtlich deren Eignung</a:t>
            </a:r>
          </a:p>
          <a:p>
            <a:pPr marL="0" indent="0" eaLnBrk="1" fontAlgn="auto" hangingPunct="1">
              <a:spcAft>
                <a:spcPts val="1800"/>
              </a:spcAft>
              <a:buNone/>
              <a:defRPr/>
            </a:pPr>
            <a:r>
              <a:rPr lang="de-DE" sz="1800" i="1" dirty="0"/>
              <a:t>(VB B Z1: Ernährung und Gesundheit; Auseinandersetzung mit individuellen Bedürfnissen und Bedarfen)</a:t>
            </a:r>
          </a:p>
          <a:p>
            <a:pPr marL="57150" indent="0" eaLnBrk="1" fontAlgn="auto" hangingPunct="1">
              <a:spcAft>
                <a:spcPts val="0"/>
              </a:spcAft>
              <a:buFont typeface="Arial" panose="020B0604020202020204" pitchFamily="34" charset="0"/>
              <a:buNone/>
              <a:defRPr/>
            </a:pPr>
            <a:endParaRPr lang="de-DE" sz="2400" b="1" dirty="0"/>
          </a:p>
        </p:txBody>
      </p:sp>
      <p:sp>
        <p:nvSpPr>
          <p:cNvPr id="7" name="Fußzeilenplatzhalter 6">
            <a:extLst>
              <a:ext uri="{FF2B5EF4-FFF2-40B4-BE49-F238E27FC236}">
                <a16:creationId xmlns:a16="http://schemas.microsoft.com/office/drawing/2014/main" id="{DBA1DCFB-0DD7-4766-A116-BC36E351D21D}"/>
              </a:ext>
            </a:extLst>
          </p:cNvPr>
          <p:cNvSpPr>
            <a:spLocks noGrp="1"/>
          </p:cNvSpPr>
          <p:nvPr>
            <p:ph type="ftr" sz="quarter" idx="11"/>
          </p:nvPr>
        </p:nvSpPr>
        <p:spPr>
          <a:xfrm>
            <a:off x="2483768" y="6284381"/>
            <a:ext cx="4104456" cy="548680"/>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728F1CE5-9BBA-443A-A4C3-43D8E4CC00F3}"/>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26</a:t>
            </a:fld>
            <a:endParaRPr lang="de-DE" sz="1200" dirty="0">
              <a:solidFill>
                <a:prstClr val="black">
                  <a:tint val="75000"/>
                </a:prstClr>
              </a:solidFill>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041E76DC-E975-4FF2-91D4-E54C1C77B922}"/>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6CE607E8-E4EC-4BA9-B52D-F918BA4661A6}"/>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Chemie im Detail</a:t>
            </a:r>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3" name="Fußzeilenplatzhalter 2">
            <a:extLst>
              <a:ext uri="{FF2B5EF4-FFF2-40B4-BE49-F238E27FC236}">
                <a16:creationId xmlns:a16="http://schemas.microsoft.com/office/drawing/2014/main" id="{234781E3-106C-4EE4-9F60-E2251D0CF7F7}"/>
              </a:ext>
            </a:extLst>
          </p:cNvPr>
          <p:cNvSpPr>
            <a:spLocks noGrp="1"/>
          </p:cNvSpPr>
          <p:nvPr>
            <p:ph type="ftr" sz="quarter" idx="11"/>
          </p:nvPr>
        </p:nvSpPr>
        <p:spPr>
          <a:xfrm>
            <a:off x="2411760" y="6237312"/>
            <a:ext cx="4392488" cy="576064"/>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C36273E4-473A-4E4F-B32E-30EA7A045DA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27</a:t>
            </a:fld>
            <a:endParaRPr lang="de-DE" sz="1200" dirty="0">
              <a:solidFill>
                <a:prstClr val="black">
                  <a:tint val="75000"/>
                </a:prstClr>
              </a:solidFill>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DD4C5E03-A09E-456A-8F24-37B375C1F92E}"/>
              </a:ext>
            </a:extLst>
          </p:cNvPr>
          <p:cNvSpPr>
            <a:spLocks noGrp="1" noChangeArrowheads="1"/>
          </p:cNvSpPr>
          <p:nvPr>
            <p:ph type="title"/>
          </p:nvPr>
        </p:nvSpPr>
        <p:spPr/>
        <p:txBody>
          <a:bodyPr/>
          <a:lstStyle/>
          <a:p>
            <a:pPr eaLnBrk="1" hangingPunct="1"/>
            <a:r>
              <a:rPr lang="de-DE" altLang="de-DE"/>
              <a:t>Schulinterne Lehrpläne - rechtlicher Rahmen</a:t>
            </a:r>
          </a:p>
        </p:txBody>
      </p:sp>
      <p:sp>
        <p:nvSpPr>
          <p:cNvPr id="6" name="Inhaltsplatzhalter 2">
            <a:extLst>
              <a:ext uri="{FF2B5EF4-FFF2-40B4-BE49-F238E27FC236}">
                <a16:creationId xmlns:a16="http://schemas.microsoft.com/office/drawing/2014/main" id="{EB084BBA-AF19-42BF-AC18-F5B090EA1E3C}"/>
              </a:ext>
            </a:extLst>
          </p:cNvPr>
          <p:cNvSpPr txBox="1">
            <a:spLocks/>
          </p:cNvSpPr>
          <p:nvPr/>
        </p:nvSpPr>
        <p:spPr>
          <a:xfrm>
            <a:off x="468313" y="1989138"/>
            <a:ext cx="8229600" cy="38163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50000"/>
              </a:spcBef>
              <a:spcAft>
                <a:spcPts val="0"/>
              </a:spcAft>
              <a:buFont typeface="Arial" panose="020B0604020202020204" pitchFamily="34" charset="0"/>
              <a:buNone/>
              <a:defRPr/>
            </a:pPr>
            <a:r>
              <a:rPr lang="de-DE" altLang="de-DE" sz="1800" b="1" dirty="0">
                <a:solidFill>
                  <a:prstClr val="black"/>
                </a:solidFill>
              </a:rPr>
              <a:t>SchulG §29</a:t>
            </a:r>
          </a:p>
          <a:p>
            <a:pPr marL="0" indent="0" algn="ctr" fontAlgn="auto">
              <a:spcBef>
                <a:spcPct val="50000"/>
              </a:spcBef>
              <a:spcAft>
                <a:spcPts val="0"/>
              </a:spcAft>
              <a:buFont typeface="Arial" panose="020B0604020202020204" pitchFamily="34" charset="0"/>
              <a:buNone/>
              <a:defRPr/>
            </a:pPr>
            <a:r>
              <a:rPr lang="de-DE" altLang="de-DE" sz="1800" b="1" dirty="0">
                <a:solidFill>
                  <a:prstClr val="black"/>
                </a:solidFill>
              </a:rPr>
              <a:t>Unterrichtsvorgaben</a:t>
            </a:r>
          </a:p>
          <a:p>
            <a:pPr marL="542925" indent="-542925" fontAlgn="auto">
              <a:spcBef>
                <a:spcPct val="50000"/>
              </a:spcBef>
              <a:spcAft>
                <a:spcPts val="0"/>
              </a:spcAft>
              <a:buFontTx/>
              <a:buAutoNum type="arabicParenBoth"/>
              <a:defRPr/>
            </a:pPr>
            <a:r>
              <a:rPr lang="de-DE" altLang="de-DE" sz="1800" dirty="0">
                <a:solidFill>
                  <a:prstClr val="black"/>
                </a:solidFill>
              </a:rPr>
              <a:t>Das </a:t>
            </a:r>
            <a:r>
              <a:rPr lang="de-DE" altLang="de-DE" sz="1800" b="1" dirty="0">
                <a:solidFill>
                  <a:prstClr val="black"/>
                </a:solidFill>
              </a:rPr>
              <a:t>Ministerium</a:t>
            </a:r>
            <a:r>
              <a:rPr lang="de-DE" altLang="de-DE" sz="1800" dirty="0">
                <a:solidFill>
                  <a:prstClr val="black"/>
                </a:solidFill>
              </a:rPr>
              <a:t> erlässt in der Regel </a:t>
            </a:r>
            <a:r>
              <a:rPr lang="de-DE" altLang="de-DE" sz="1800" b="1" dirty="0">
                <a:solidFill>
                  <a:prstClr val="black"/>
                </a:solidFill>
              </a:rPr>
              <a:t>schulformspezifische Vorgaben </a:t>
            </a:r>
            <a:r>
              <a:rPr lang="de-DE" altLang="de-DE" sz="1800" dirty="0">
                <a:solidFill>
                  <a:prstClr val="black"/>
                </a:solidFill>
              </a:rPr>
              <a:t>für den Unterricht (Richtlinien, Rahmenvorgaben, </a:t>
            </a:r>
            <a:r>
              <a:rPr lang="de-DE" altLang="de-DE" sz="1800" b="1" dirty="0">
                <a:solidFill>
                  <a:prstClr val="black"/>
                </a:solidFill>
              </a:rPr>
              <a:t>Lehrpläne</a:t>
            </a:r>
            <a:r>
              <a:rPr lang="de-DE" altLang="de-DE" sz="1800" dirty="0">
                <a:solidFill>
                  <a:prstClr val="black"/>
                </a:solidFill>
              </a:rPr>
              <a:t>). Diese legen insbesondere die Ziele und Inhalte für die Bildungsgänge, Unterrichtsfächer und Lernbereiche fest und bestimmen die erwarteten Lernergebnisse (Bildungsstandards).</a:t>
            </a:r>
          </a:p>
          <a:p>
            <a:pPr marL="542925" indent="-542925" fontAlgn="auto">
              <a:spcBef>
                <a:spcPct val="50000"/>
              </a:spcBef>
              <a:spcAft>
                <a:spcPts val="0"/>
              </a:spcAft>
              <a:buFontTx/>
              <a:buAutoNum type="arabicParenBoth"/>
              <a:defRPr/>
            </a:pPr>
            <a:r>
              <a:rPr lang="de-DE" altLang="de-DE" sz="1800" dirty="0">
                <a:solidFill>
                  <a:prstClr val="black"/>
                </a:solidFill>
              </a:rPr>
              <a:t>Die </a:t>
            </a:r>
            <a:r>
              <a:rPr lang="de-DE" altLang="de-DE" sz="1800" b="1" dirty="0">
                <a:solidFill>
                  <a:prstClr val="black"/>
                </a:solidFill>
              </a:rPr>
              <a:t>Schulen</a:t>
            </a:r>
            <a:r>
              <a:rPr lang="de-DE" altLang="de-DE" sz="1800" dirty="0">
                <a:solidFill>
                  <a:prstClr val="black"/>
                </a:solidFill>
              </a:rPr>
              <a:t> bestimmen auf der Grundlage der Unterrichtsvorgaben nach Absatz 1 in Verbindung mit ihrem Schulprogramm </a:t>
            </a:r>
            <a:r>
              <a:rPr lang="de-DE" altLang="de-DE" sz="1800" b="1" dirty="0">
                <a:solidFill>
                  <a:prstClr val="black"/>
                </a:solidFill>
              </a:rPr>
              <a:t>schuleigene Unterrichtsvorgaben</a:t>
            </a:r>
            <a:r>
              <a:rPr lang="de-DE" altLang="de-DE" sz="1800" dirty="0">
                <a:solidFill>
                  <a:prstClr val="black"/>
                </a:solidFill>
              </a:rPr>
              <a:t>.</a:t>
            </a:r>
          </a:p>
          <a:p>
            <a:pPr marL="542925" indent="-542925" fontAlgn="auto">
              <a:spcBef>
                <a:spcPct val="50000"/>
              </a:spcBef>
              <a:spcAft>
                <a:spcPts val="0"/>
              </a:spcAft>
              <a:buFontTx/>
              <a:buAutoNum type="arabicParenBoth"/>
              <a:defRPr/>
            </a:pPr>
            <a:r>
              <a:rPr lang="de-DE" altLang="de-DE" sz="1800" dirty="0">
                <a:solidFill>
                  <a:prstClr val="black"/>
                </a:solidFill>
              </a:rPr>
              <a:t>Unterrichtsvorgaben nach den Absätzen 1 und 2 sind so zu fassen, dass für die Lehrerinnen und Lehrer ein </a:t>
            </a:r>
            <a:r>
              <a:rPr lang="de-DE" altLang="de-DE" sz="1800" b="1" dirty="0">
                <a:solidFill>
                  <a:prstClr val="black"/>
                </a:solidFill>
              </a:rPr>
              <a:t>pädagogischer Gestaltungsspielraum </a:t>
            </a:r>
            <a:r>
              <a:rPr lang="de-DE" altLang="de-DE" sz="1800" dirty="0">
                <a:solidFill>
                  <a:prstClr val="black"/>
                </a:solidFill>
              </a:rPr>
              <a:t>bleibt.</a:t>
            </a:r>
          </a:p>
          <a:p>
            <a:pPr marL="542925" fontAlgn="auto">
              <a:spcAft>
                <a:spcPts val="0"/>
              </a:spcAft>
              <a:defRPr/>
            </a:pPr>
            <a:endParaRPr lang="de-DE" dirty="0">
              <a:solidFill>
                <a:prstClr val="black"/>
              </a:solidFill>
            </a:endParaRPr>
          </a:p>
        </p:txBody>
      </p:sp>
      <p:pic>
        <p:nvPicPr>
          <p:cNvPr id="61446" name="Picture 50" descr="paragraph_2">
            <a:extLst>
              <a:ext uri="{FF2B5EF4-FFF2-40B4-BE49-F238E27FC236}">
                <a16:creationId xmlns:a16="http://schemas.microsoft.com/office/drawing/2014/main" id="{73109CD8-A5FC-419F-83F9-AA614F84272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4513" y="1773238"/>
            <a:ext cx="976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A2789DDC-307F-4D03-BAF6-2AABAEFECD04}"/>
              </a:ext>
            </a:extLst>
          </p:cNvPr>
          <p:cNvSpPr>
            <a:spLocks noGrp="1"/>
          </p:cNvSpPr>
          <p:nvPr>
            <p:ph type="sldNum" sz="quarter" idx="12"/>
          </p:nvPr>
        </p:nvSpPr>
        <p:spPr/>
        <p:txBody>
          <a:bodyPr/>
          <a:lstStyle/>
          <a:p>
            <a:pPr>
              <a:defRPr/>
            </a:pPr>
            <a:fld id="{B2C35D1C-1BCC-4362-B26D-DD005917CF79}" type="slidenum">
              <a:rPr lang="de-DE" smtClean="0"/>
              <a:pPr>
                <a:defRPr/>
              </a:pPr>
              <a:t>28</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1588ADC2-73B8-47D2-891B-4CF528E90F3B}"/>
              </a:ext>
            </a:extLst>
          </p:cNvPr>
          <p:cNvSpPr>
            <a:spLocks noGrp="1" noChangeArrowheads="1"/>
          </p:cNvSpPr>
          <p:nvPr>
            <p:ph type="title"/>
          </p:nvPr>
        </p:nvSpPr>
        <p:spPr/>
        <p:txBody>
          <a:bodyPr/>
          <a:lstStyle/>
          <a:p>
            <a:pPr eaLnBrk="1" hangingPunct="1"/>
            <a:r>
              <a:rPr lang="de-DE" altLang="de-DE"/>
              <a:t>Schulinterne Lehrpläne - rechtlicher Rahmen</a:t>
            </a:r>
          </a:p>
        </p:txBody>
      </p:sp>
      <p:sp>
        <p:nvSpPr>
          <p:cNvPr id="8" name="Inhaltsplatzhalter 2">
            <a:extLst>
              <a:ext uri="{FF2B5EF4-FFF2-40B4-BE49-F238E27FC236}">
                <a16:creationId xmlns:a16="http://schemas.microsoft.com/office/drawing/2014/main" id="{68B2136D-7369-4FB9-BBB8-5743A2C1C4DE}"/>
              </a:ext>
            </a:extLst>
          </p:cNvPr>
          <p:cNvSpPr txBox="1">
            <a:spLocks/>
          </p:cNvSpPr>
          <p:nvPr/>
        </p:nvSpPr>
        <p:spPr>
          <a:xfrm>
            <a:off x="609600" y="1852613"/>
            <a:ext cx="8229600" cy="420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50000"/>
              </a:spcBef>
              <a:spcAft>
                <a:spcPts val="0"/>
              </a:spcAft>
              <a:buFont typeface="Arial" panose="020B0604020202020204" pitchFamily="34" charset="0"/>
              <a:buNone/>
              <a:defRPr/>
            </a:pPr>
            <a:r>
              <a:rPr lang="de-DE" altLang="de-DE" sz="1600" b="1" dirty="0" err="1">
                <a:solidFill>
                  <a:prstClr val="black"/>
                </a:solidFill>
              </a:rPr>
              <a:t>SchulG</a:t>
            </a:r>
            <a:r>
              <a:rPr lang="de-DE" altLang="de-DE" sz="1600" b="1" dirty="0">
                <a:solidFill>
                  <a:prstClr val="black"/>
                </a:solidFill>
              </a:rPr>
              <a:t> §70</a:t>
            </a:r>
          </a:p>
          <a:p>
            <a:pPr marL="0" indent="0" algn="ctr" fontAlgn="auto">
              <a:spcBef>
                <a:spcPct val="50000"/>
              </a:spcBef>
              <a:spcAft>
                <a:spcPts val="0"/>
              </a:spcAft>
              <a:buFont typeface="Arial" panose="020B0604020202020204" pitchFamily="34" charset="0"/>
              <a:buNone/>
              <a:defRPr/>
            </a:pPr>
            <a:r>
              <a:rPr lang="de-DE" altLang="de-DE" sz="1600" b="1" dirty="0">
                <a:solidFill>
                  <a:prstClr val="black"/>
                </a:solidFill>
              </a:rPr>
              <a:t>Fachkonferenz, </a:t>
            </a:r>
            <a:r>
              <a:rPr lang="de-DE" altLang="de-DE" sz="1600" b="1" dirty="0" err="1">
                <a:solidFill>
                  <a:prstClr val="black"/>
                </a:solidFill>
              </a:rPr>
              <a:t>Bildungsgangskonferenz</a:t>
            </a:r>
            <a:endParaRPr lang="de-DE" altLang="de-DE" sz="1600" b="1" dirty="0">
              <a:solidFill>
                <a:prstClr val="black"/>
              </a:solidFill>
            </a:endParaRPr>
          </a:p>
          <a:p>
            <a:pPr marL="0" indent="0" fontAlgn="auto">
              <a:spcBef>
                <a:spcPct val="50000"/>
              </a:spcBef>
              <a:spcAft>
                <a:spcPts val="0"/>
              </a:spcAft>
              <a:buFont typeface="Arial" panose="020B0604020202020204" pitchFamily="34" charset="0"/>
              <a:buNone/>
              <a:defRPr/>
            </a:pPr>
            <a:r>
              <a:rPr lang="de-DE" altLang="de-DE" sz="1600" dirty="0">
                <a:solidFill>
                  <a:prstClr val="black"/>
                </a:solidFill>
              </a:rPr>
              <a:t>…</a:t>
            </a:r>
          </a:p>
          <a:p>
            <a:pPr fontAlgn="auto">
              <a:spcBef>
                <a:spcPct val="50000"/>
              </a:spcBef>
              <a:spcAft>
                <a:spcPts val="0"/>
              </a:spcAft>
              <a:buFontTx/>
              <a:buAutoNum type="arabicParenBoth" startAt="3"/>
              <a:defRPr/>
            </a:pPr>
            <a:r>
              <a:rPr lang="de-DE" altLang="de-DE" sz="1600" dirty="0">
                <a:solidFill>
                  <a:prstClr val="black"/>
                </a:solidFill>
              </a:rPr>
              <a:t>Die Fachkonferenz berät über alle das Fach oder die Fachrichtung betreffenden Angelegenheiten einschließlich der Zusammenarbeit mit anderen Fächern. Sie trägt Verantwortung für die schulinterne Qualitätssicherung und –</a:t>
            </a:r>
            <a:r>
              <a:rPr lang="de-DE" altLang="de-DE" sz="1600" dirty="0" err="1">
                <a:solidFill>
                  <a:prstClr val="black"/>
                </a:solidFill>
              </a:rPr>
              <a:t>entwicklung</a:t>
            </a:r>
            <a:r>
              <a:rPr lang="de-DE" altLang="de-DE" sz="1600" dirty="0">
                <a:solidFill>
                  <a:prstClr val="black"/>
                </a:solidFill>
              </a:rPr>
              <a:t> der fachlichen Arbeit und berät über Ziele, Arbeitspläne, Evaluationsmaßnahmen und –</a:t>
            </a:r>
            <a:r>
              <a:rPr lang="de-DE" altLang="de-DE" sz="1600" dirty="0" err="1">
                <a:solidFill>
                  <a:prstClr val="black"/>
                </a:solidFill>
              </a:rPr>
              <a:t>ergebnisse</a:t>
            </a:r>
            <a:r>
              <a:rPr lang="de-DE" altLang="de-DE" sz="1600" dirty="0">
                <a:solidFill>
                  <a:prstClr val="black"/>
                </a:solidFill>
              </a:rPr>
              <a:t> und Rechenschaftslegung.</a:t>
            </a:r>
          </a:p>
          <a:p>
            <a:pPr fontAlgn="auto">
              <a:spcBef>
                <a:spcPct val="50000"/>
              </a:spcBef>
              <a:spcAft>
                <a:spcPts val="0"/>
              </a:spcAft>
              <a:buFontTx/>
              <a:buAutoNum type="arabicParenBoth" startAt="3"/>
              <a:defRPr/>
            </a:pPr>
            <a:r>
              <a:rPr lang="de-DE" altLang="de-DE" sz="1600" dirty="0">
                <a:solidFill>
                  <a:prstClr val="black"/>
                </a:solidFill>
              </a:rPr>
              <a:t>Die Fachkonferenz entscheidet in ihrem Fach insbesondere über</a:t>
            </a:r>
          </a:p>
          <a:p>
            <a:pPr lvl="1" fontAlgn="auto">
              <a:spcBef>
                <a:spcPct val="50000"/>
              </a:spcBef>
              <a:spcAft>
                <a:spcPts val="0"/>
              </a:spcAft>
              <a:buFontTx/>
              <a:buAutoNum type="arabicPeriod"/>
              <a:defRPr/>
            </a:pPr>
            <a:r>
              <a:rPr lang="de-DE" altLang="de-DE" sz="1600" dirty="0">
                <a:solidFill>
                  <a:prstClr val="black"/>
                </a:solidFill>
              </a:rPr>
              <a:t>Grundsätze zur fachdidaktischen und fachmethodischen Arbeit,</a:t>
            </a:r>
          </a:p>
          <a:p>
            <a:pPr lvl="1" fontAlgn="auto">
              <a:spcBef>
                <a:spcPct val="50000"/>
              </a:spcBef>
              <a:spcAft>
                <a:spcPts val="0"/>
              </a:spcAft>
              <a:buFontTx/>
              <a:buAutoNum type="arabicPeriod"/>
              <a:defRPr/>
            </a:pPr>
            <a:r>
              <a:rPr lang="de-DE" altLang="de-DE" sz="1600" dirty="0">
                <a:solidFill>
                  <a:prstClr val="black"/>
                </a:solidFill>
              </a:rPr>
              <a:t>Grundsätze zur Leistungsbewertung,</a:t>
            </a:r>
          </a:p>
          <a:p>
            <a:pPr lvl="1" fontAlgn="auto">
              <a:spcBef>
                <a:spcPct val="50000"/>
              </a:spcBef>
              <a:spcAft>
                <a:spcPts val="0"/>
              </a:spcAft>
              <a:buFontTx/>
              <a:buAutoNum type="arabicPeriod"/>
              <a:defRPr/>
            </a:pPr>
            <a:r>
              <a:rPr lang="de-DE" altLang="de-DE" sz="1600" dirty="0">
                <a:solidFill>
                  <a:prstClr val="black"/>
                </a:solidFill>
              </a:rPr>
              <a:t>Vorschläge an die Lehrerkonferenz zur Einführung von Lernmitteln.</a:t>
            </a:r>
          </a:p>
        </p:txBody>
      </p:sp>
      <p:pic>
        <p:nvPicPr>
          <p:cNvPr id="62470" name="Picture 50" descr="paragraph_2">
            <a:extLst>
              <a:ext uri="{FF2B5EF4-FFF2-40B4-BE49-F238E27FC236}">
                <a16:creationId xmlns:a16="http://schemas.microsoft.com/office/drawing/2014/main" id="{4669DA79-9C19-47B3-8A97-72F311A079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96913" y="1925638"/>
            <a:ext cx="976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3AD811B7-F743-4AB7-A468-D9CF4B6420A1}"/>
              </a:ext>
            </a:extLst>
          </p:cNvPr>
          <p:cNvSpPr>
            <a:spLocks noGrp="1"/>
          </p:cNvSpPr>
          <p:nvPr>
            <p:ph type="sldNum" sz="quarter" idx="12"/>
          </p:nvPr>
        </p:nvSpPr>
        <p:spPr/>
        <p:txBody>
          <a:bodyPr/>
          <a:lstStyle/>
          <a:p>
            <a:pPr>
              <a:defRPr/>
            </a:pPr>
            <a:fld id="{B2C35D1C-1BCC-4362-B26D-DD005917CF79}" type="slidenum">
              <a:rPr lang="de-DE" smtClean="0"/>
              <a:pPr>
                <a:defRPr/>
              </a:pPr>
              <a:t>29</a:t>
            </a:fld>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Hintergründe</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lnSpcReduction="10000"/>
          </a:bodyPr>
          <a:lstStyle/>
          <a:p>
            <a:pPr marL="0" marR="0" lvl="0" indent="0" defTabSz="914400" eaLnBrk="1" fontAlgn="auto" latinLnBrk="0" hangingPunct="1">
              <a:lnSpc>
                <a:spcPct val="90000"/>
              </a:lnSpc>
              <a:spcAft>
                <a:spcPts val="0"/>
              </a:spcAft>
              <a:buClrTx/>
              <a:buSzTx/>
              <a:buNone/>
              <a:tabLst>
                <a:tab pos="914400" algn="l"/>
              </a:tabLst>
              <a:defRPr/>
            </a:pPr>
            <a:r>
              <a:rPr lang="de-DE" altLang="de-DE" sz="2600" dirty="0">
                <a:latin typeface="+mn-lt"/>
              </a:rPr>
              <a:t>Neue KMK-Bildungsstandards für die Allgemeine Hochschulreife in den naturwissenschaftlichen Fächern (2020):</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Festlegung von verbindlichen Regelstandards auf grundlegendem und erhöhtem Niveau in den naturwissenschaftlichen Fächern für die Allgemeine Hochschulreife</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Konkretisierung zentraler Inhalte der Bildungsstandards durch die von der KMK beschlossenen „Eckpunkte für die curricularen Vorgaben“ </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verbindliche Umsetzung durch die Länder ab dem Schuljahr 2022/23 aufwachsend</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Inkraftsetzung der neuen KLP zum 01.08.2022; aufwachsend in der Einführungsphase der gymnasialen Oberstufe</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Abiturprüfungen in den Fächern Biologie, Chemie und Physik auf Grundlage der neuen Kernlehrpläne erstmalig ab dem Jahr 2025</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a:xfrm>
            <a:off x="2195736" y="6280943"/>
            <a:ext cx="4536504" cy="515938"/>
          </a:xfrm>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endParaRPr lang="de-DE" dirty="0">
              <a:solidFill>
                <a:prstClr val="black">
                  <a:tint val="75000"/>
                </a:prstClr>
              </a:solidFill>
              <a:latin typeface="Calibri"/>
              <a:ea typeface="+mn-ea"/>
              <a:cs typeface="+mn-cs"/>
            </a:endParaRPr>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a:t>
            </a:fld>
            <a:endParaRPr lang="de-DE" sz="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4841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66CEDE24-0976-4DAC-92D3-9F2A36386A8E}"/>
              </a:ext>
            </a:extLst>
          </p:cNvPr>
          <p:cNvSpPr>
            <a:spLocks noGrp="1" noChangeArrowheads="1"/>
          </p:cNvSpPr>
          <p:nvPr>
            <p:ph type="title"/>
          </p:nvPr>
        </p:nvSpPr>
        <p:spPr/>
        <p:txBody>
          <a:bodyPr/>
          <a:lstStyle/>
          <a:p>
            <a:pPr eaLnBrk="1" hangingPunct="1"/>
            <a:r>
              <a:rPr lang="de-DE" altLang="de-DE"/>
              <a:t>Merkmale von schulinternen Lehrplänen</a:t>
            </a:r>
          </a:p>
        </p:txBody>
      </p:sp>
      <p:sp>
        <p:nvSpPr>
          <p:cNvPr id="3" name="Inhaltsplatzhalter 2">
            <a:extLst>
              <a:ext uri="{FF2B5EF4-FFF2-40B4-BE49-F238E27FC236}">
                <a16:creationId xmlns:a16="http://schemas.microsoft.com/office/drawing/2014/main" id="{3EF07DE2-FA02-41B3-A083-C237FE35BB94}"/>
              </a:ext>
            </a:extLst>
          </p:cNvPr>
          <p:cNvSpPr>
            <a:spLocks noGrp="1"/>
          </p:cNvSpPr>
          <p:nvPr>
            <p:ph idx="1"/>
          </p:nvPr>
        </p:nvSpPr>
        <p:spPr>
          <a:xfrm>
            <a:off x="457200" y="1700213"/>
            <a:ext cx="8229600" cy="4205287"/>
          </a:xfrm>
        </p:spPr>
        <p:txBody>
          <a:bodyPr rtlCol="0">
            <a:normAutofit/>
          </a:bodyPr>
          <a:lstStyle/>
          <a:p>
            <a:pPr eaLnBrk="1" fontAlgn="auto" hangingPunct="1">
              <a:spcBef>
                <a:spcPts val="1200"/>
              </a:spcBef>
              <a:spcAft>
                <a:spcPts val="0"/>
              </a:spcAft>
              <a:defRPr/>
            </a:pPr>
            <a:r>
              <a:rPr lang="de-DE" sz="2600" dirty="0"/>
              <a:t>schulbezogene Konkretisierung der Kernlehrpläne</a:t>
            </a:r>
          </a:p>
          <a:p>
            <a:pPr eaLnBrk="1" fontAlgn="auto" hangingPunct="1">
              <a:spcBef>
                <a:spcPts val="1200"/>
              </a:spcBef>
              <a:spcAft>
                <a:spcPts val="0"/>
              </a:spcAft>
              <a:defRPr/>
            </a:pPr>
            <a:r>
              <a:rPr lang="de-DE" sz="2600" dirty="0"/>
              <a:t>Instrument zur Unterrichtsentwicklung und Unterrichtsvorbereitung</a:t>
            </a:r>
          </a:p>
          <a:p>
            <a:pPr eaLnBrk="1" fontAlgn="auto" hangingPunct="1">
              <a:spcBef>
                <a:spcPts val="1200"/>
              </a:spcBef>
              <a:spcAft>
                <a:spcPts val="0"/>
              </a:spcAft>
              <a:defRPr/>
            </a:pPr>
            <a:r>
              <a:rPr lang="de-DE" sz="2600" dirty="0"/>
              <a:t>Ausgestaltung von Freiräumen</a:t>
            </a:r>
          </a:p>
          <a:p>
            <a:pPr eaLnBrk="1" fontAlgn="auto" hangingPunct="1">
              <a:spcBef>
                <a:spcPts val="1200"/>
              </a:spcBef>
              <a:spcAft>
                <a:spcPts val="0"/>
              </a:spcAft>
              <a:defRPr/>
            </a:pPr>
            <a:r>
              <a:rPr lang="de-DE" sz="2600" dirty="0"/>
              <a:t>Grundlage der fachlichen Arbeit im Team</a:t>
            </a:r>
          </a:p>
          <a:p>
            <a:pPr eaLnBrk="1" fontAlgn="auto" hangingPunct="1">
              <a:spcBef>
                <a:spcPts val="1200"/>
              </a:spcBef>
              <a:spcAft>
                <a:spcPts val="0"/>
              </a:spcAft>
              <a:defRPr/>
            </a:pPr>
            <a:r>
              <a:rPr lang="de-DE" sz="2600" dirty="0"/>
              <a:t>Transparenz für alle am Bildungsprozess Beteiligten</a:t>
            </a:r>
          </a:p>
          <a:p>
            <a:pPr eaLnBrk="1" fontAlgn="auto" hangingPunct="1">
              <a:spcBef>
                <a:spcPts val="1200"/>
              </a:spcBef>
              <a:spcAft>
                <a:spcPts val="0"/>
              </a:spcAft>
              <a:defRPr/>
            </a:pPr>
            <a:r>
              <a:rPr lang="de-DE" sz="2600" dirty="0"/>
              <a:t>Maßstab für Evaluation und Rechenschaftslegung</a:t>
            </a:r>
          </a:p>
          <a:p>
            <a:pPr marL="0" indent="0" eaLnBrk="1" fontAlgn="auto" hangingPunct="1">
              <a:spcAft>
                <a:spcPts val="0"/>
              </a:spcAft>
              <a:buFont typeface="Arial" panose="020B0604020202020204" pitchFamily="34" charset="0"/>
              <a:buNone/>
              <a:defRPr/>
            </a:pPr>
            <a:endParaRPr lang="de-DE" dirty="0"/>
          </a:p>
        </p:txBody>
      </p:sp>
      <p:sp>
        <p:nvSpPr>
          <p:cNvPr id="5" name="Fußzeilenplatzhalter 4">
            <a:extLst>
              <a:ext uri="{FF2B5EF4-FFF2-40B4-BE49-F238E27FC236}">
                <a16:creationId xmlns:a16="http://schemas.microsoft.com/office/drawing/2014/main" id="{BA661892-3392-4174-81DE-5B979F587290}"/>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30</a:t>
            </a:fld>
            <a:endParaRPr lang="de-DE" sz="1200" dirty="0">
              <a:solidFill>
                <a:prstClr val="black">
                  <a:tint val="75000"/>
                </a:prstClr>
              </a:solidFill>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31925DE1-98D5-4A64-B3EA-1F2148D4F483}"/>
              </a:ext>
            </a:extLst>
          </p:cNvPr>
          <p:cNvSpPr>
            <a:spLocks noGrp="1" noChangeArrowheads="1"/>
          </p:cNvSpPr>
          <p:nvPr>
            <p:ph type="title"/>
          </p:nvPr>
        </p:nvSpPr>
        <p:spPr/>
        <p:txBody>
          <a:bodyPr/>
          <a:lstStyle/>
          <a:p>
            <a:pPr eaLnBrk="1" hangingPunct="1"/>
            <a:r>
              <a:rPr lang="de-DE" altLang="de-DE"/>
              <a:t>Gliederung für einen schulinternen Lehrplan</a:t>
            </a:r>
          </a:p>
        </p:txBody>
      </p:sp>
      <p:sp>
        <p:nvSpPr>
          <p:cNvPr id="5" name="Fußzeilenplatzhalter 4">
            <a:extLst>
              <a:ext uri="{FF2B5EF4-FFF2-40B4-BE49-F238E27FC236}">
                <a16:creationId xmlns:a16="http://schemas.microsoft.com/office/drawing/2014/main" id="{941921BF-FFC4-41BC-A3BA-2BB9495C60D4}"/>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9" name="Inhaltsplatzhalter 2">
            <a:extLst>
              <a:ext uri="{FF2B5EF4-FFF2-40B4-BE49-F238E27FC236}">
                <a16:creationId xmlns:a16="http://schemas.microsoft.com/office/drawing/2014/main" id="{F6BD8C65-0FF5-401D-9475-94B7A117CC16}"/>
              </a:ext>
            </a:extLst>
          </p:cNvPr>
          <p:cNvSpPr txBox="1">
            <a:spLocks/>
          </p:cNvSpPr>
          <p:nvPr/>
        </p:nvSpPr>
        <p:spPr>
          <a:xfrm>
            <a:off x="609600" y="1852613"/>
            <a:ext cx="8229600" cy="4205287"/>
          </a:xfrm>
          <a:prstGeom prst="rect">
            <a:avLst/>
          </a:prstGeom>
          <a:solidFill>
            <a:schemeClr val="bg1"/>
          </a:solidFill>
          <a:effectLst/>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fontAlgn="auto">
              <a:spcAft>
                <a:spcPts val="0"/>
              </a:spcAft>
              <a:buFont typeface="Arial" panose="020B0604020202020204" pitchFamily="34" charset="0"/>
              <a:buNone/>
              <a:defRPr/>
            </a:pPr>
            <a:r>
              <a:rPr lang="de-DE" sz="2400" dirty="0">
                <a:solidFill>
                  <a:prstClr val="black"/>
                </a:solidFill>
              </a:rPr>
              <a:t>Inhalt</a:t>
            </a:r>
          </a:p>
          <a:p>
            <a:pPr marL="0" indent="0" defTabSz="536575" fontAlgn="auto">
              <a:spcAft>
                <a:spcPts val="0"/>
              </a:spcAft>
              <a:buFont typeface="Arial" panose="020B0604020202020204" pitchFamily="34" charset="0"/>
              <a:buNone/>
              <a:defRPr/>
            </a:pPr>
            <a:r>
              <a:rPr lang="de-DE" sz="2400" dirty="0">
                <a:solidFill>
                  <a:prstClr val="black"/>
                </a:solidFill>
              </a:rPr>
              <a:t>1	Rahmenbedingungen der fachlichen Arbeit</a:t>
            </a:r>
          </a:p>
          <a:p>
            <a:pPr marL="0" indent="0" defTabSz="536575" fontAlgn="auto">
              <a:spcAft>
                <a:spcPts val="0"/>
              </a:spcAft>
              <a:buFont typeface="Arial" panose="020B0604020202020204" pitchFamily="34" charset="0"/>
              <a:buNone/>
              <a:defRPr/>
            </a:pPr>
            <a:r>
              <a:rPr lang="de-DE" sz="2400" dirty="0">
                <a:solidFill>
                  <a:prstClr val="black"/>
                </a:solidFill>
              </a:rPr>
              <a:t>2	Entscheidungen zum Unterricht</a:t>
            </a:r>
          </a:p>
          <a:p>
            <a:pPr marL="400050" lvl="1" indent="0" defTabSz="536575" fontAlgn="auto">
              <a:spcAft>
                <a:spcPts val="0"/>
              </a:spcAft>
              <a:buFont typeface="Arial" panose="020B0604020202020204" pitchFamily="34" charset="0"/>
              <a:buNone/>
              <a:defRPr/>
            </a:pPr>
            <a:r>
              <a:rPr lang="de-DE" sz="2200" dirty="0">
                <a:solidFill>
                  <a:prstClr val="black"/>
                </a:solidFill>
              </a:rPr>
              <a:t>2.1 	Unterrichtsvorhaben	</a:t>
            </a:r>
          </a:p>
          <a:p>
            <a:pPr marL="400050" lvl="1" indent="0" defTabSz="536575" fontAlgn="auto">
              <a:spcAft>
                <a:spcPts val="0"/>
              </a:spcAft>
              <a:buFont typeface="Arial" panose="020B0604020202020204" pitchFamily="34" charset="0"/>
              <a:buNone/>
              <a:defRPr/>
            </a:pPr>
            <a:r>
              <a:rPr lang="de-DE" sz="2200" dirty="0">
                <a:solidFill>
                  <a:prstClr val="black"/>
                </a:solidFill>
              </a:rPr>
              <a:t>2.2	Grundsätze der fachmethodischen und fachdidaktischen Arbeit</a:t>
            </a:r>
          </a:p>
          <a:p>
            <a:pPr marL="400050" lvl="1" indent="0" defTabSz="536575" fontAlgn="auto">
              <a:spcAft>
                <a:spcPts val="0"/>
              </a:spcAft>
              <a:buFont typeface="Arial" panose="020B0604020202020204" pitchFamily="34" charset="0"/>
              <a:buNone/>
              <a:defRPr/>
            </a:pPr>
            <a:r>
              <a:rPr lang="de-DE" sz="2200" dirty="0">
                <a:solidFill>
                  <a:prstClr val="black"/>
                </a:solidFill>
              </a:rPr>
              <a:t>2.3	Grundsätze der Leistungsbewertung und Leistungsrückmeldung</a:t>
            </a:r>
          </a:p>
          <a:p>
            <a:pPr marL="400050" lvl="1" indent="0" defTabSz="536575" fontAlgn="auto">
              <a:spcAft>
                <a:spcPts val="0"/>
              </a:spcAft>
              <a:buFont typeface="Arial" panose="020B0604020202020204" pitchFamily="34" charset="0"/>
              <a:buNone/>
              <a:defRPr/>
            </a:pPr>
            <a:r>
              <a:rPr lang="de-DE" sz="2200" dirty="0">
                <a:solidFill>
                  <a:prstClr val="black"/>
                </a:solidFill>
              </a:rPr>
              <a:t>2.4	Lehr- und Lernmittel</a:t>
            </a:r>
          </a:p>
          <a:p>
            <a:pPr marL="0" indent="0" defTabSz="536575" fontAlgn="auto">
              <a:spcAft>
                <a:spcPts val="0"/>
              </a:spcAft>
              <a:buFont typeface="Arial" panose="020B0604020202020204" pitchFamily="34" charset="0"/>
              <a:buNone/>
              <a:defRPr/>
            </a:pPr>
            <a:r>
              <a:rPr lang="de-DE" sz="2400" dirty="0">
                <a:solidFill>
                  <a:prstClr val="black"/>
                </a:solidFill>
              </a:rPr>
              <a:t>3	Entscheidungen zu fach- und unterrichtsübergreifenden Fragen</a:t>
            </a:r>
          </a:p>
          <a:p>
            <a:pPr marL="0" indent="0" defTabSz="536575" fontAlgn="auto">
              <a:spcAft>
                <a:spcPts val="0"/>
              </a:spcAft>
              <a:buFont typeface="Arial" panose="020B0604020202020204" pitchFamily="34" charset="0"/>
              <a:buNone/>
              <a:defRPr/>
            </a:pPr>
            <a:r>
              <a:rPr lang="de-DE" sz="2400" dirty="0">
                <a:solidFill>
                  <a:prstClr val="black"/>
                </a:solidFill>
              </a:rPr>
              <a:t>4	Qualitätssicherung und Evaluation</a:t>
            </a:r>
          </a:p>
          <a:p>
            <a:pPr marL="0" indent="0" defTabSz="536575" fontAlgn="auto">
              <a:spcAft>
                <a:spcPts val="0"/>
              </a:spcAft>
              <a:buFont typeface="Arial" panose="020B0604020202020204" pitchFamily="34" charset="0"/>
              <a:buNone/>
              <a:defRPr/>
            </a:pPr>
            <a:endParaRPr lang="de-DE" dirty="0">
              <a:solidFill>
                <a:prstClr val="black"/>
              </a:solidFill>
            </a:endParaRPr>
          </a:p>
        </p:txBody>
      </p:sp>
      <p:sp>
        <p:nvSpPr>
          <p:cNvPr id="6" name="Foliennummernplatzhalter 4">
            <a:extLst>
              <a:ext uri="{FF2B5EF4-FFF2-40B4-BE49-F238E27FC236}">
                <a16:creationId xmlns:a16="http://schemas.microsoft.com/office/drawing/2014/main" id="{C48B09F7-358A-4466-AD66-CB5ACD0B52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31</a:t>
            </a:fld>
            <a:endParaRPr lang="de-DE" sz="1200" dirty="0">
              <a:solidFill>
                <a:prstClr val="black">
                  <a:tint val="75000"/>
                </a:prstClr>
              </a:solidFill>
              <a:latin typeface="Calibri"/>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srcRect l="59524" t="24453" b="23712"/>
          <a:stretch/>
        </p:blipFill>
        <p:spPr bwMode="auto">
          <a:xfrm>
            <a:off x="457200" y="1679806"/>
            <a:ext cx="8265847" cy="4029120"/>
          </a:xfrm>
          <a:prstGeom prst="rect">
            <a:avLst/>
          </a:prstGeom>
          <a:ln>
            <a:noFill/>
          </a:ln>
          <a:extLst>
            <a:ext uri="{53640926-AAD7-44D8-BBD7-CCE9431645EC}">
              <a14:shadowObscured xmlns:a14="http://schemas.microsoft.com/office/drawing/2010/main"/>
            </a:ext>
          </a:extLst>
        </p:spPr>
      </p:pic>
      <p:sp>
        <p:nvSpPr>
          <p:cNvPr id="70658" name="Titel 1">
            <a:extLst>
              <a:ext uri="{FF2B5EF4-FFF2-40B4-BE49-F238E27FC236}">
                <a16:creationId xmlns:a16="http://schemas.microsoft.com/office/drawing/2014/main" id="{05469ACE-4392-4D77-8376-EC3C430B2EFB}"/>
              </a:ext>
            </a:extLst>
          </p:cNvPr>
          <p:cNvSpPr>
            <a:spLocks noGrp="1" noChangeArrowheads="1"/>
          </p:cNvSpPr>
          <p:nvPr>
            <p:ph type="title"/>
          </p:nvPr>
        </p:nvSpPr>
        <p:spPr/>
        <p:txBody>
          <a:bodyPr/>
          <a:lstStyle/>
          <a:p>
            <a:pPr eaLnBrk="1" hangingPunct="1"/>
            <a:r>
              <a:rPr lang="de-DE" altLang="de-DE" dirty="0"/>
              <a:t>Unterstützungsmaterial im Lehrplannavigator</a:t>
            </a:r>
          </a:p>
        </p:txBody>
      </p:sp>
      <p:sp>
        <p:nvSpPr>
          <p:cNvPr id="13" name="Fußzeilenplatzhalter 3">
            <a:extLst>
              <a:ext uri="{FF2B5EF4-FFF2-40B4-BE49-F238E27FC236}">
                <a16:creationId xmlns:a16="http://schemas.microsoft.com/office/drawing/2014/main" id="{BA6B1185-CEA5-4F9C-A9C1-45B26587F3B6}"/>
              </a:ext>
            </a:extLst>
          </p:cNvPr>
          <p:cNvSpPr>
            <a:spLocks noGrp="1"/>
          </p:cNvSpPr>
          <p:nvPr>
            <p:ph type="ftr" sz="quarter" idx="11"/>
          </p:nvPr>
        </p:nvSpPr>
        <p:spPr>
          <a:xfrm>
            <a:off x="2483768" y="6295274"/>
            <a:ext cx="4392488" cy="546100"/>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3" name="Ellipse 2">
            <a:extLst>
              <a:ext uri="{FF2B5EF4-FFF2-40B4-BE49-F238E27FC236}">
                <a16:creationId xmlns:a16="http://schemas.microsoft.com/office/drawing/2014/main" id="{DBE7970B-29FF-4602-9628-F38397E32726}"/>
              </a:ext>
            </a:extLst>
          </p:cNvPr>
          <p:cNvSpPr/>
          <p:nvPr/>
        </p:nvSpPr>
        <p:spPr>
          <a:xfrm>
            <a:off x="2195736" y="4114127"/>
            <a:ext cx="5832475" cy="1368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5" name="Textfeld 4">
            <a:extLst>
              <a:ext uri="{FF2B5EF4-FFF2-40B4-BE49-F238E27FC236}">
                <a16:creationId xmlns:a16="http://schemas.microsoft.com/office/drawing/2014/main" id="{09490A2B-8980-45F9-8AD5-335F106C7F3B}"/>
              </a:ext>
            </a:extLst>
          </p:cNvPr>
          <p:cNvSpPr txBox="1"/>
          <p:nvPr/>
        </p:nvSpPr>
        <p:spPr>
          <a:xfrm>
            <a:off x="2938413" y="2365375"/>
            <a:ext cx="4186237" cy="1384300"/>
          </a:xfrm>
          <a:prstGeom prst="rect">
            <a:avLst/>
          </a:prstGeom>
          <a:solidFill>
            <a:schemeClr val="bg1"/>
          </a:solidFill>
          <a:ln w="25400">
            <a:solidFill>
              <a:schemeClr val="accent1">
                <a:shade val="95000"/>
                <a:satMod val="105000"/>
              </a:schemeClr>
            </a:solidFill>
          </a:ln>
        </p:spPr>
        <p:txBody>
          <a:bodyPr>
            <a:spAutoFit/>
          </a:bodyPr>
          <a:lstStyle/>
          <a:p>
            <a:pPr defTabSz="914400" eaLnBrk="1" fontAlgn="auto" hangingPunct="1">
              <a:spcBef>
                <a:spcPts val="0"/>
              </a:spcBef>
              <a:spcAft>
                <a:spcPts val="0"/>
              </a:spcAft>
              <a:defRPr/>
            </a:pPr>
            <a:r>
              <a:rPr lang="de-DE" sz="2800" dirty="0">
                <a:solidFill>
                  <a:prstClr val="black"/>
                </a:solidFill>
                <a:latin typeface="Calibri"/>
                <a:ea typeface="+mn-ea"/>
                <a:cs typeface="+mn-cs"/>
              </a:rPr>
              <a:t>Unterstützungsmaterial nach Veröffentlichung der Kernlehrpläne</a:t>
            </a:r>
          </a:p>
        </p:txBody>
      </p:sp>
      <p:cxnSp>
        <p:nvCxnSpPr>
          <p:cNvPr id="12" name="Gerade Verbindung mit Pfeil 11">
            <a:extLst>
              <a:ext uri="{FF2B5EF4-FFF2-40B4-BE49-F238E27FC236}">
                <a16:creationId xmlns:a16="http://schemas.microsoft.com/office/drawing/2014/main" id="{740142C6-F05D-491A-B3C1-CA1D7DEBD5BB}"/>
              </a:ext>
            </a:extLst>
          </p:cNvPr>
          <p:cNvCxnSpPr>
            <a:cxnSpLocks/>
            <a:endCxn id="14" idx="6"/>
          </p:cNvCxnSpPr>
          <p:nvPr/>
        </p:nvCxnSpPr>
        <p:spPr>
          <a:xfrm flipH="1">
            <a:off x="1812705" y="3134296"/>
            <a:ext cx="1117600" cy="391384"/>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8B0E141-3F10-41C2-859E-B3B2211153DB}"/>
              </a:ext>
            </a:extLst>
          </p:cNvPr>
          <p:cNvSpPr/>
          <p:nvPr/>
        </p:nvSpPr>
        <p:spPr>
          <a:xfrm>
            <a:off x="517305" y="3356993"/>
            <a:ext cx="1295400" cy="337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9" name="Foliennummernplatzhalter 4">
            <a:extLst>
              <a:ext uri="{FF2B5EF4-FFF2-40B4-BE49-F238E27FC236}">
                <a16:creationId xmlns:a16="http://schemas.microsoft.com/office/drawing/2014/main" id="{4C6D6EB2-AEA9-4043-9529-A419278D86A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32</a:t>
            </a:fld>
            <a:endParaRPr lang="de-DE" sz="1200" dirty="0">
              <a:solidFill>
                <a:prstClr val="black">
                  <a:tint val="75000"/>
                </a:prstClr>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FBA7E351-9B48-48A7-9D75-CB2625587076}"/>
              </a:ext>
            </a:extLst>
          </p:cNvPr>
          <p:cNvSpPr>
            <a:spLocks noGrp="1" noChangeArrowheads="1"/>
          </p:cNvSpPr>
          <p:nvPr>
            <p:ph type="title"/>
          </p:nvPr>
        </p:nvSpPr>
        <p:spPr/>
        <p:txBody>
          <a:bodyPr/>
          <a:lstStyle/>
          <a:p>
            <a:pPr eaLnBrk="1" hangingPunct="1"/>
            <a:r>
              <a:rPr lang="de-DE" altLang="de-DE" dirty="0"/>
              <a:t>Unterstützungsmaterial im Lehrplannavigator </a:t>
            </a:r>
            <a:endParaRPr lang="de-DE" altLang="de-DE" sz="2000" dirty="0"/>
          </a:p>
        </p:txBody>
      </p:sp>
      <p:sp>
        <p:nvSpPr>
          <p:cNvPr id="5" name="Fußzeilenplatzhalter 4">
            <a:extLst>
              <a:ext uri="{FF2B5EF4-FFF2-40B4-BE49-F238E27FC236}">
                <a16:creationId xmlns:a16="http://schemas.microsoft.com/office/drawing/2014/main" id="{306106EC-1F50-4B9D-B073-FD244D50C941}"/>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pSp>
        <p:nvGrpSpPr>
          <p:cNvPr id="72709" name="Gruppieren 22">
            <a:extLst>
              <a:ext uri="{FF2B5EF4-FFF2-40B4-BE49-F238E27FC236}">
                <a16:creationId xmlns:a16="http://schemas.microsoft.com/office/drawing/2014/main" id="{3A840D2B-B583-4100-B940-43040142A163}"/>
              </a:ext>
            </a:extLst>
          </p:cNvPr>
          <p:cNvGrpSpPr>
            <a:grpSpLocks/>
          </p:cNvGrpSpPr>
          <p:nvPr/>
        </p:nvGrpSpPr>
        <p:grpSpPr bwMode="auto">
          <a:xfrm>
            <a:off x="473075" y="1808163"/>
            <a:ext cx="8277225" cy="2536825"/>
            <a:chOff x="471744" y="1637509"/>
            <a:chExt cx="8276720" cy="2537380"/>
          </a:xfrm>
        </p:grpSpPr>
        <p:pic>
          <p:nvPicPr>
            <p:cNvPr id="72711" name="Grafik 6">
              <a:extLst>
                <a:ext uri="{FF2B5EF4-FFF2-40B4-BE49-F238E27FC236}">
                  <a16:creationId xmlns:a16="http://schemas.microsoft.com/office/drawing/2014/main" id="{D66F3831-84A0-45E7-B47D-98CD01732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51" t="61694" r="58829" b="20587"/>
            <a:stretch>
              <a:fillRect/>
            </a:stretch>
          </p:blipFill>
          <p:spPr bwMode="auto">
            <a:xfrm>
              <a:off x="471744" y="1637509"/>
              <a:ext cx="8182471" cy="17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mit Pfeil 7">
              <a:extLst>
                <a:ext uri="{FF2B5EF4-FFF2-40B4-BE49-F238E27FC236}">
                  <a16:creationId xmlns:a16="http://schemas.microsoft.com/office/drawing/2014/main" id="{C2B26942-3107-4B8F-ACBB-84E474DCC23F}"/>
                </a:ext>
              </a:extLst>
            </p:cNvPr>
            <p:cNvCxnSpPr>
              <a:cxnSpLocks/>
            </p:cNvCxnSpPr>
            <p:nvPr/>
          </p:nvCxnSpPr>
          <p:spPr>
            <a:xfrm flipV="1">
              <a:off x="1443235" y="2841097"/>
              <a:ext cx="1139755" cy="808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7B784DC-73F8-437F-B62E-D3CC34BB5EA5}"/>
                </a:ext>
              </a:extLst>
            </p:cNvPr>
            <p:cNvSpPr txBox="1"/>
            <p:nvPr/>
          </p:nvSpPr>
          <p:spPr>
            <a:xfrm>
              <a:off x="562226" y="3519108"/>
              <a:ext cx="2447776" cy="369969"/>
            </a:xfrm>
            <a:prstGeom prst="rect">
              <a:avLst/>
            </a:prstGeom>
            <a:solidFill>
              <a:schemeClr val="bg1"/>
            </a:solidFill>
            <a:ln w="15875">
              <a:solidFill>
                <a:schemeClr val="accent1">
                  <a:shade val="95000"/>
                  <a:satMod val="105000"/>
                </a:schemeClr>
              </a:solidFill>
            </a:ln>
          </p:spPr>
          <p:txBody>
            <a:bodyPr>
              <a:spAutoFit/>
            </a:bodyPr>
            <a:lstStyle/>
            <a:p>
              <a:pPr algn="ctr" defTabSz="914400" eaLnBrk="1" fontAlgn="auto" hangingPunct="1">
                <a:spcBef>
                  <a:spcPts val="0"/>
                </a:spcBef>
                <a:spcAft>
                  <a:spcPts val="0"/>
                </a:spcAft>
                <a:defRPr/>
              </a:pPr>
              <a:r>
                <a:rPr lang="de-DE" dirty="0">
                  <a:solidFill>
                    <a:prstClr val="black"/>
                  </a:solidFill>
                  <a:latin typeface="Calibri"/>
                  <a:ea typeface="+mn-ea"/>
                  <a:cs typeface="+mn-cs"/>
                </a:rPr>
                <a:t>Kernlehrpläne</a:t>
              </a:r>
            </a:p>
          </p:txBody>
        </p:sp>
        <p:sp>
          <p:nvSpPr>
            <p:cNvPr id="15" name="Textfeld 14">
              <a:extLst>
                <a:ext uri="{FF2B5EF4-FFF2-40B4-BE49-F238E27FC236}">
                  <a16:creationId xmlns:a16="http://schemas.microsoft.com/office/drawing/2014/main" id="{BC2CC283-DD18-4F22-9C6D-A1A0B2C3B4D9}"/>
                </a:ext>
              </a:extLst>
            </p:cNvPr>
            <p:cNvSpPr txBox="1"/>
            <p:nvPr/>
          </p:nvSpPr>
          <p:spPr>
            <a:xfrm>
              <a:off x="3217951" y="3528635"/>
              <a:ext cx="2665250" cy="646254"/>
            </a:xfrm>
            <a:prstGeom prst="rect">
              <a:avLst/>
            </a:prstGeom>
            <a:solidFill>
              <a:schemeClr val="bg1"/>
            </a:solidFill>
            <a:ln w="15875">
              <a:solidFill>
                <a:schemeClr val="accent1">
                  <a:shade val="95000"/>
                  <a:satMod val="105000"/>
                </a:schemeClr>
              </a:solid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Beispiele für schulinterne Lehrpläne</a:t>
              </a:r>
            </a:p>
          </p:txBody>
        </p:sp>
        <p:cxnSp>
          <p:nvCxnSpPr>
            <p:cNvPr id="16" name="Gerade Verbindung mit Pfeil 15">
              <a:extLst>
                <a:ext uri="{FF2B5EF4-FFF2-40B4-BE49-F238E27FC236}">
                  <a16:creationId xmlns:a16="http://schemas.microsoft.com/office/drawing/2014/main" id="{AB18B907-2118-4012-AE4E-28C7C4418073}"/>
                </a:ext>
              </a:extLst>
            </p:cNvPr>
            <p:cNvCxnSpPr>
              <a:cxnSpLocks/>
            </p:cNvCxnSpPr>
            <p:nvPr/>
          </p:nvCxnSpPr>
          <p:spPr>
            <a:xfrm flipH="1" flipV="1">
              <a:off x="7318214" y="3072923"/>
              <a:ext cx="393676" cy="4318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DEAD4209-9C56-4F09-8370-B8A6010FA4A5}"/>
                </a:ext>
              </a:extLst>
            </p:cNvPr>
            <p:cNvCxnSpPr>
              <a:cxnSpLocks/>
            </p:cNvCxnSpPr>
            <p:nvPr/>
          </p:nvCxnSpPr>
          <p:spPr>
            <a:xfrm flipV="1">
              <a:off x="5162521" y="2841097"/>
              <a:ext cx="700044" cy="687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A852B55-F18A-417A-85F7-63A8649B364F}"/>
                </a:ext>
              </a:extLst>
            </p:cNvPr>
            <p:cNvSpPr txBox="1"/>
            <p:nvPr/>
          </p:nvSpPr>
          <p:spPr>
            <a:xfrm>
              <a:off x="6084802" y="3522283"/>
              <a:ext cx="2663662" cy="646254"/>
            </a:xfrm>
            <a:prstGeom prst="rect">
              <a:avLst/>
            </a:prstGeom>
            <a:solidFill>
              <a:schemeClr val="bg1"/>
            </a:solidFill>
            <a:ln w="15875">
              <a:solidFill>
                <a:schemeClr val="accent1">
                  <a:shade val="95000"/>
                  <a:satMod val="105000"/>
                </a:schemeClr>
              </a:solid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Hinweise und Materialien (Unterrichtsvorhaben…)</a:t>
              </a:r>
            </a:p>
          </p:txBody>
        </p:sp>
      </p:grpSp>
      <p:sp>
        <p:nvSpPr>
          <p:cNvPr id="24" name="Ellipse 23">
            <a:extLst>
              <a:ext uri="{FF2B5EF4-FFF2-40B4-BE49-F238E27FC236}">
                <a16:creationId xmlns:a16="http://schemas.microsoft.com/office/drawing/2014/main" id="{B6A5E191-6888-4B4D-B3C6-37100F187AA1}"/>
              </a:ext>
            </a:extLst>
          </p:cNvPr>
          <p:cNvSpPr/>
          <p:nvPr/>
        </p:nvSpPr>
        <p:spPr>
          <a:xfrm>
            <a:off x="5897563" y="3067050"/>
            <a:ext cx="216058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de-DE">
              <a:solidFill>
                <a:prstClr val="white"/>
              </a:solidFill>
            </a:endParaRPr>
          </a:p>
        </p:txBody>
      </p:sp>
      <p:sp>
        <p:nvSpPr>
          <p:cNvPr id="13" name="Foliennummernplatzhalter 4">
            <a:extLst>
              <a:ext uri="{FF2B5EF4-FFF2-40B4-BE49-F238E27FC236}">
                <a16:creationId xmlns:a16="http://schemas.microsoft.com/office/drawing/2014/main" id="{5EC9906A-40BD-4D91-BABB-F8F70DCD4246}"/>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33</a:t>
            </a:fld>
            <a:endParaRPr lang="de-DE" sz="1200" dirty="0">
              <a:solidFill>
                <a:prstClr val="black">
                  <a:tint val="75000"/>
                </a:prstClr>
              </a:solidFill>
              <a:latin typeface="Calibri"/>
              <a:ea typeface="+mn-ea"/>
              <a:cs typeface="+mn-cs"/>
            </a:endParaRPr>
          </a:p>
        </p:txBody>
      </p:sp>
      <p:sp>
        <p:nvSpPr>
          <p:cNvPr id="2" name="Textfeld 1"/>
          <p:cNvSpPr txBox="1"/>
          <p:nvPr/>
        </p:nvSpPr>
        <p:spPr>
          <a:xfrm>
            <a:off x="563563" y="4869160"/>
            <a:ext cx="8092482" cy="646331"/>
          </a:xfrm>
          <a:prstGeom prst="rect">
            <a:avLst/>
          </a:prstGeom>
          <a:noFill/>
        </p:spPr>
        <p:txBody>
          <a:bodyPr wrap="square" rtlCol="0">
            <a:spAutoFit/>
          </a:bodyPr>
          <a:lstStyle/>
          <a:p>
            <a:r>
              <a:rPr lang="de-DE" altLang="de-DE" dirty="0"/>
              <a:t>(Hinweis: Darstellungen hier noch für S I – wird für den Lehrplannavigator S II angepasst)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A97BA16C-7B2F-48F5-A3C1-5E536B1124E5}"/>
              </a:ext>
            </a:extLst>
          </p:cNvPr>
          <p:cNvSpPr>
            <a:spLocks noGrp="1" noChangeArrowheads="1"/>
          </p:cNvSpPr>
          <p:nvPr>
            <p:ph type="title"/>
          </p:nvPr>
        </p:nvSpPr>
        <p:spPr/>
        <p:txBody>
          <a:bodyPr/>
          <a:lstStyle/>
          <a:p>
            <a:pPr eaLnBrk="1" hangingPunct="1"/>
            <a:r>
              <a:rPr lang="de-DE" altLang="de-DE"/>
              <a:t>Unterstützungsmaterial im Lehrplannavigator</a:t>
            </a:r>
          </a:p>
        </p:txBody>
      </p:sp>
      <p:sp>
        <p:nvSpPr>
          <p:cNvPr id="5" name="Fußzeilenplatzhalter 4">
            <a:extLst>
              <a:ext uri="{FF2B5EF4-FFF2-40B4-BE49-F238E27FC236}">
                <a16:creationId xmlns:a16="http://schemas.microsoft.com/office/drawing/2014/main" id="{2AC21019-4549-4FD3-B26D-89FF70CCE4EB}"/>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endParaRPr lang="de-DE" dirty="0">
              <a:solidFill>
                <a:prstClr val="black">
                  <a:tint val="75000"/>
                </a:prstClr>
              </a:solidFill>
              <a:latin typeface="Calibri"/>
              <a:ea typeface="+mn-ea"/>
              <a:cs typeface="+mn-cs"/>
            </a:endParaRPr>
          </a:p>
        </p:txBody>
      </p:sp>
      <p:pic>
        <p:nvPicPr>
          <p:cNvPr id="73733" name="Grafik 26">
            <a:extLst>
              <a:ext uri="{FF2B5EF4-FFF2-40B4-BE49-F238E27FC236}">
                <a16:creationId xmlns:a16="http://schemas.microsoft.com/office/drawing/2014/main" id="{40B21EAB-7640-44DB-86BB-E2DC25844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38" t="38164" r="58003" b="29643"/>
          <a:stretch>
            <a:fillRect/>
          </a:stretch>
        </p:blipFill>
        <p:spPr bwMode="auto">
          <a:xfrm>
            <a:off x="611188" y="1773238"/>
            <a:ext cx="824547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mit Pfeil 6">
            <a:extLst>
              <a:ext uri="{FF2B5EF4-FFF2-40B4-BE49-F238E27FC236}">
                <a16:creationId xmlns:a16="http://schemas.microsoft.com/office/drawing/2014/main" id="{C3FE89F7-2A62-4215-907B-FF995953986A}"/>
              </a:ext>
            </a:extLst>
          </p:cNvPr>
          <p:cNvCxnSpPr>
            <a:cxnSpLocks/>
          </p:cNvCxnSpPr>
          <p:nvPr/>
        </p:nvCxnSpPr>
        <p:spPr>
          <a:xfrm flipH="1" flipV="1">
            <a:off x="1331913" y="3962400"/>
            <a:ext cx="971550" cy="88106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914A7778-EDD4-4548-9D7D-4337F164CBDA}"/>
              </a:ext>
            </a:extLst>
          </p:cNvPr>
          <p:cNvSpPr txBox="1"/>
          <p:nvPr/>
        </p:nvSpPr>
        <p:spPr>
          <a:xfrm>
            <a:off x="698500" y="4846638"/>
            <a:ext cx="3194050" cy="646112"/>
          </a:xfrm>
          <a:prstGeom prst="rect">
            <a:avLst/>
          </a:prstGeom>
          <a:noFill/>
          <a:ln w="15875">
            <a:solidFill>
              <a:schemeClr val="accent1">
                <a:shade val="95000"/>
                <a:satMod val="105000"/>
              </a:schemeClr>
            </a:solid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Unterstützungsmaterialien nach Klassen / Jahrgangsstufen</a:t>
            </a:r>
          </a:p>
        </p:txBody>
      </p:sp>
      <p:sp>
        <p:nvSpPr>
          <p:cNvPr id="13" name="Textfeld 12">
            <a:extLst>
              <a:ext uri="{FF2B5EF4-FFF2-40B4-BE49-F238E27FC236}">
                <a16:creationId xmlns:a16="http://schemas.microsoft.com/office/drawing/2014/main" id="{ED69E577-8BC5-4B53-AC10-40B72DEAAB55}"/>
              </a:ext>
            </a:extLst>
          </p:cNvPr>
          <p:cNvSpPr txBox="1"/>
          <p:nvPr/>
        </p:nvSpPr>
        <p:spPr>
          <a:xfrm>
            <a:off x="3983038" y="4846638"/>
            <a:ext cx="3194050" cy="369887"/>
          </a:xfrm>
          <a:prstGeom prst="rect">
            <a:avLst/>
          </a:prstGeom>
          <a:noFill/>
          <a:ln w="15875">
            <a:solidFill>
              <a:schemeClr val="accent1">
                <a:shade val="95000"/>
                <a:satMod val="105000"/>
              </a:schemeClr>
            </a:solidFill>
          </a:ln>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cs typeface="+mn-cs"/>
              </a:rPr>
              <a:t>weiteres Material</a:t>
            </a:r>
          </a:p>
        </p:txBody>
      </p:sp>
      <p:cxnSp>
        <p:nvCxnSpPr>
          <p:cNvPr id="14" name="Gerade Verbindung mit Pfeil 13">
            <a:extLst>
              <a:ext uri="{FF2B5EF4-FFF2-40B4-BE49-F238E27FC236}">
                <a16:creationId xmlns:a16="http://schemas.microsoft.com/office/drawing/2014/main" id="{9E78ECCD-8CC7-4EBB-B028-4D1C59A16E09}"/>
              </a:ext>
            </a:extLst>
          </p:cNvPr>
          <p:cNvCxnSpPr>
            <a:cxnSpLocks/>
          </p:cNvCxnSpPr>
          <p:nvPr/>
        </p:nvCxnSpPr>
        <p:spPr>
          <a:xfrm flipH="1" flipV="1">
            <a:off x="4121150" y="3984625"/>
            <a:ext cx="973138" cy="86677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 name="Foliennummernplatzhalter 4">
            <a:extLst>
              <a:ext uri="{FF2B5EF4-FFF2-40B4-BE49-F238E27FC236}">
                <a16:creationId xmlns:a16="http://schemas.microsoft.com/office/drawing/2014/main" id="{8E577DF7-C261-483E-8505-08DFDD51E0F4}"/>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34</a:t>
            </a:fld>
            <a:endParaRPr lang="de-DE" sz="1200" dirty="0">
              <a:solidFill>
                <a:prstClr val="black">
                  <a:tint val="75000"/>
                </a:prstClr>
              </a:solidFill>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a:extLst>
              <a:ext uri="{FF2B5EF4-FFF2-40B4-BE49-F238E27FC236}">
                <a16:creationId xmlns:a16="http://schemas.microsoft.com/office/drawing/2014/main" id="{5F848A41-07C3-4BD7-9BEF-962BCB6D17C7}"/>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8B873D0D-1640-4E39-BED7-FFA2E40DCEB0}"/>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Chemie im Detail </a:t>
            </a:r>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3" name="Fußzeilenplatzhalter 2">
            <a:extLst>
              <a:ext uri="{FF2B5EF4-FFF2-40B4-BE49-F238E27FC236}">
                <a16:creationId xmlns:a16="http://schemas.microsoft.com/office/drawing/2014/main" id="{E42A283C-9750-456C-9163-CA8F37F3449B}"/>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AF4E9B17-F404-4AE5-9A2A-1156C503494C}"/>
              </a:ext>
            </a:extLst>
          </p:cNvPr>
          <p:cNvSpPr>
            <a:spLocks noGrp="1"/>
          </p:cNvSpPr>
          <p:nvPr>
            <p:ph type="sldNum" sz="quarter" idx="4294967295"/>
          </p:nvPr>
        </p:nvSpPr>
        <p:spPr>
          <a:xfrm>
            <a:off x="8101013" y="6398095"/>
            <a:ext cx="585787" cy="365125"/>
          </a:xfrm>
        </p:spPr>
        <p:txBody>
          <a:bodyPr/>
          <a:lstStyle/>
          <a:p>
            <a:pPr defTabSz="914400" eaLnBrk="1" fontAlgn="auto" hangingPunct="1">
              <a:spcBef>
                <a:spcPts val="0"/>
              </a:spcBef>
              <a:spcAft>
                <a:spcPts val="0"/>
              </a:spcAft>
              <a:defRPr/>
            </a:pPr>
            <a:fld id="{03CF5FF1-4A27-4956-8617-AF06AD8872B0}" type="slidenum">
              <a:rPr lang="de-DE">
                <a:solidFill>
                  <a:prstClr val="black">
                    <a:tint val="75000"/>
                  </a:prstClr>
                </a:solidFill>
                <a:latin typeface="Calibri"/>
                <a:ea typeface="+mn-ea"/>
                <a:cs typeface="+mn-cs"/>
              </a:rPr>
              <a:pPr defTabSz="914400" eaLnBrk="1" fontAlgn="auto" hangingPunct="1">
                <a:spcBef>
                  <a:spcPts val="0"/>
                </a:spcBef>
                <a:spcAft>
                  <a:spcPts val="0"/>
                </a:spcAft>
                <a:defRPr/>
              </a:pPr>
              <a:t>35</a:t>
            </a:fld>
            <a:endParaRPr lang="de-DE"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6747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a:extLst>
              <a:ext uri="{FF2B5EF4-FFF2-40B4-BE49-F238E27FC236}">
                <a16:creationId xmlns:a16="http://schemas.microsoft.com/office/drawing/2014/main" id="{917D6493-8259-4B42-AF61-38A78E3A762D}"/>
              </a:ext>
            </a:extLst>
          </p:cNvPr>
          <p:cNvSpPr>
            <a:spLocks noGrp="1" noChangeArrowheads="1"/>
          </p:cNvSpPr>
          <p:nvPr>
            <p:ph type="title"/>
          </p:nvPr>
        </p:nvSpPr>
        <p:spPr/>
        <p:txBody>
          <a:bodyPr/>
          <a:lstStyle/>
          <a:p>
            <a:r>
              <a:rPr lang="de-DE" altLang="de-DE"/>
              <a:t>Hintergründe zur Modifikation </a:t>
            </a:r>
          </a:p>
        </p:txBody>
      </p:sp>
      <p:sp>
        <p:nvSpPr>
          <p:cNvPr id="94211" name="Inhaltsplatzhalter 2">
            <a:extLst>
              <a:ext uri="{FF2B5EF4-FFF2-40B4-BE49-F238E27FC236}">
                <a16:creationId xmlns:a16="http://schemas.microsoft.com/office/drawing/2014/main" id="{4A0B3E94-8896-4BC7-B69B-C6F10B8630CF}"/>
              </a:ext>
            </a:extLst>
          </p:cNvPr>
          <p:cNvSpPr>
            <a:spLocks noGrp="1" noChangeArrowheads="1"/>
          </p:cNvSpPr>
          <p:nvPr>
            <p:ph idx="1"/>
          </p:nvPr>
        </p:nvSpPr>
        <p:spPr>
          <a:xfrm>
            <a:off x="457200" y="1700808"/>
            <a:ext cx="8228013" cy="4203700"/>
          </a:xfrm>
        </p:spPr>
        <p:txBody>
          <a:bodyPr/>
          <a:lstStyle/>
          <a:p>
            <a:pPr marL="457200" indent="-457200">
              <a:buFont typeface="Arial" panose="020B0604020202020204" pitchFamily="34" charset="0"/>
              <a:buChar char="•"/>
            </a:pPr>
            <a:r>
              <a:rPr lang="de-DE" altLang="de-DE" dirty="0"/>
              <a:t>Herstellung der Anschlussfähigkeit an den KLP SI G9 (2019)</a:t>
            </a:r>
          </a:p>
          <a:p>
            <a:pPr marL="457200" indent="-457200">
              <a:buFont typeface="Arial" panose="020B0604020202020204" pitchFamily="34" charset="0"/>
              <a:buChar char="•"/>
            </a:pPr>
            <a:r>
              <a:rPr lang="de-DE" altLang="de-DE" dirty="0">
                <a:solidFill>
                  <a:schemeClr val="tx1"/>
                </a:solidFill>
              </a:rPr>
              <a:t>Wahrung bekannter Inhalte (KLP 2013) bei gleichzeitiger Einbindung neuer Inhalte aus den BISTA und </a:t>
            </a:r>
            <a:r>
              <a:rPr lang="de-DE" altLang="de-DE" sz="2800" dirty="0"/>
              <a:t>den „Eckpunkten für die curricularen Vorgaben“</a:t>
            </a:r>
          </a:p>
          <a:p>
            <a:pPr marL="457200" indent="-457200">
              <a:buFont typeface="Arial" panose="020B0604020202020204" pitchFamily="34" charset="0"/>
              <a:buChar char="•"/>
            </a:pPr>
            <a:r>
              <a:rPr lang="de-DE" altLang="de-DE" dirty="0">
                <a:solidFill>
                  <a:schemeClr val="tx1"/>
                </a:solidFill>
              </a:rPr>
              <a:t>Berücksichtigung </a:t>
            </a:r>
            <a:r>
              <a:rPr lang="de-DE" altLang="de-DE" dirty="0"/>
              <a:t>zeitlicher Ressourcen bei Entscheidungen für bestimmte Inhalte</a:t>
            </a:r>
          </a:p>
          <a:p>
            <a:pPr marL="400050" lvl="1" indent="0"/>
            <a:endParaRPr lang="de-DE" altLang="de-DE" sz="2400" dirty="0"/>
          </a:p>
        </p:txBody>
      </p:sp>
      <p:sp>
        <p:nvSpPr>
          <p:cNvPr id="3" name="Fußzeilenplatzhalter 2">
            <a:extLst>
              <a:ext uri="{FF2B5EF4-FFF2-40B4-BE49-F238E27FC236}">
                <a16:creationId xmlns:a16="http://schemas.microsoft.com/office/drawing/2014/main" id="{CDB3AE12-768A-4233-847D-6380437D48D9}"/>
              </a:ext>
            </a:extLst>
          </p:cNvPr>
          <p:cNvSpPr>
            <a:spLocks noGrp="1"/>
          </p:cNvSpPr>
          <p:nvPr>
            <p:ph type="ftr" sz="quarter" idx="11"/>
          </p:nvPr>
        </p:nvSpPr>
        <p:spPr>
          <a:xfrm>
            <a:off x="2483768" y="6237312"/>
            <a:ext cx="4248472" cy="619101"/>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7F005CDB-4AC1-4F41-989E-1BF6EAA3D689}"/>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51762398-6C0F-4B41-BA8B-6B254AEC1338}"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36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338084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a:extLst>
              <a:ext uri="{FF2B5EF4-FFF2-40B4-BE49-F238E27FC236}">
                <a16:creationId xmlns:a16="http://schemas.microsoft.com/office/drawing/2014/main" id="{2F771759-66E3-4376-8D01-10AE96975FA7}"/>
              </a:ext>
            </a:extLst>
          </p:cNvPr>
          <p:cNvSpPr>
            <a:spLocks noGrp="1" noChangeArrowheads="1"/>
          </p:cNvSpPr>
          <p:nvPr>
            <p:ph type="title"/>
          </p:nvPr>
        </p:nvSpPr>
        <p:spPr/>
        <p:txBody>
          <a:bodyPr/>
          <a:lstStyle/>
          <a:p>
            <a:r>
              <a:rPr lang="de-DE" altLang="de-DE"/>
              <a:t>Modifikationen: Inhaltsfelder</a:t>
            </a:r>
          </a:p>
        </p:txBody>
      </p:sp>
      <p:sp>
        <p:nvSpPr>
          <p:cNvPr id="3" name="Inhaltsplatzhalter 2">
            <a:extLst>
              <a:ext uri="{FF2B5EF4-FFF2-40B4-BE49-F238E27FC236}">
                <a16:creationId xmlns:a16="http://schemas.microsoft.com/office/drawing/2014/main" id="{0CFCD327-E15F-4549-BEBA-43FC3CE33599}"/>
              </a:ext>
            </a:extLst>
          </p:cNvPr>
          <p:cNvSpPr>
            <a:spLocks noGrp="1" noChangeArrowheads="1"/>
          </p:cNvSpPr>
          <p:nvPr>
            <p:ph sz="half" idx="1"/>
          </p:nvPr>
        </p:nvSpPr>
        <p:spPr/>
        <p:txBody>
          <a:bodyPr/>
          <a:lstStyle/>
          <a:p>
            <a:pPr marL="400050" lvl="1" indent="-400050" eaLnBrk="1" hangingPunct="1"/>
            <a:r>
              <a:rPr lang="de-DE" altLang="de-DE" sz="2800" dirty="0">
                <a:latin typeface="Arial" panose="020B0604020202020204" pitchFamily="34" charset="0"/>
                <a:cs typeface="Arial" panose="020B0604020202020204" pitchFamily="34" charset="0"/>
              </a:rPr>
              <a:t>Einführungsphase</a:t>
            </a:r>
          </a:p>
          <a:p>
            <a:pPr marL="400050" lvl="1" indent="-400050" eaLnBrk="1" hangingPunct="1">
              <a:buFont typeface="Arial" panose="020B0604020202020204" pitchFamily="34" charset="0"/>
              <a:buChar char="•"/>
            </a:pPr>
            <a:r>
              <a:rPr lang="de-DE" altLang="de-DE" dirty="0"/>
              <a:t>Organische Stoffklassen</a:t>
            </a:r>
          </a:p>
          <a:p>
            <a:pPr marL="400050" lvl="1" indent="-400050" eaLnBrk="1" hangingPunct="1">
              <a:buFont typeface="Arial" panose="020B0604020202020204" pitchFamily="34" charset="0"/>
              <a:buChar char="•"/>
            </a:pPr>
            <a:r>
              <a:rPr lang="de-DE" altLang="de-DE" dirty="0"/>
              <a:t>Reaktionsgeschwindigkeit und chemisches Gleichgewicht </a:t>
            </a:r>
          </a:p>
          <a:p>
            <a:pPr marL="0" indent="0"/>
            <a:endParaRPr lang="de-DE" altLang="de-DE" dirty="0">
              <a:latin typeface="Arial" panose="020B0604020202020204" pitchFamily="34" charset="0"/>
              <a:cs typeface="Arial" panose="020B0604020202020204" pitchFamily="34" charset="0"/>
            </a:endParaRPr>
          </a:p>
          <a:p>
            <a:pPr marL="0" indent="0"/>
            <a:endParaRPr lang="de-DE" altLang="de-DE" dirty="0"/>
          </a:p>
        </p:txBody>
      </p:sp>
      <p:sp>
        <p:nvSpPr>
          <p:cNvPr id="4" name="Inhaltsplatzhalter 3">
            <a:extLst>
              <a:ext uri="{FF2B5EF4-FFF2-40B4-BE49-F238E27FC236}">
                <a16:creationId xmlns:a16="http://schemas.microsoft.com/office/drawing/2014/main" id="{A352B7A7-EA0C-4788-B877-C7BE48C671F6}"/>
              </a:ext>
            </a:extLst>
          </p:cNvPr>
          <p:cNvSpPr>
            <a:spLocks noGrp="1" noChangeArrowheads="1"/>
          </p:cNvSpPr>
          <p:nvPr>
            <p:ph sz="half" idx="2"/>
          </p:nvPr>
        </p:nvSpPr>
        <p:spPr/>
        <p:txBody>
          <a:bodyPr/>
          <a:lstStyle/>
          <a:p>
            <a:pPr marL="0" indent="0" eaLnBrk="1" hangingPunct="1"/>
            <a:r>
              <a:rPr lang="de-DE" altLang="de-DE" dirty="0">
                <a:latin typeface="Arial" panose="020B0604020202020204" pitchFamily="34" charset="0"/>
                <a:cs typeface="Arial" panose="020B0604020202020204" pitchFamily="34" charset="0"/>
              </a:rPr>
              <a:t>Qualifikationsphase</a:t>
            </a:r>
          </a:p>
          <a:p>
            <a:pPr marL="400050" lvl="1" indent="-400050" eaLnBrk="1" hangingPunct="1">
              <a:buFont typeface="Arial" panose="020B0604020202020204" pitchFamily="34" charset="0"/>
              <a:buChar char="•"/>
            </a:pPr>
            <a:r>
              <a:rPr lang="de-DE" altLang="de-DE" dirty="0"/>
              <a:t>Säuren, Basen und analytische Verfahren</a:t>
            </a:r>
          </a:p>
          <a:p>
            <a:pPr marL="400050" lvl="1" indent="-400050" eaLnBrk="1" hangingPunct="1">
              <a:buFont typeface="Arial" panose="020B0604020202020204" pitchFamily="34" charset="0"/>
              <a:buChar char="•"/>
            </a:pPr>
            <a:r>
              <a:rPr lang="de-DE" altLang="de-DE" dirty="0"/>
              <a:t>Elektrochemische Prozesse und Energetik</a:t>
            </a:r>
          </a:p>
          <a:p>
            <a:pPr marL="400050" lvl="1" indent="-400050" eaLnBrk="1" hangingPunct="1">
              <a:buFont typeface="Arial" panose="020B0604020202020204" pitchFamily="34" charset="0"/>
              <a:buChar char="•"/>
            </a:pPr>
            <a:r>
              <a:rPr lang="de-DE" altLang="de-DE" dirty="0"/>
              <a:t>Reaktionswege in der organischen Chemie</a:t>
            </a:r>
          </a:p>
          <a:p>
            <a:pPr marL="400050" lvl="1" indent="-400050" eaLnBrk="1" hangingPunct="1">
              <a:buFont typeface="Arial" panose="020B0604020202020204" pitchFamily="34" charset="0"/>
              <a:buChar char="•"/>
            </a:pPr>
            <a:r>
              <a:rPr lang="de-DE" altLang="de-DE" dirty="0"/>
              <a:t>Moderne Werkstoffe</a:t>
            </a:r>
          </a:p>
        </p:txBody>
      </p:sp>
      <p:sp>
        <p:nvSpPr>
          <p:cNvPr id="7" name="Foliennummernplatzhalter 6">
            <a:extLst>
              <a:ext uri="{FF2B5EF4-FFF2-40B4-BE49-F238E27FC236}">
                <a16:creationId xmlns:a16="http://schemas.microsoft.com/office/drawing/2014/main" id="{D189CA0D-2067-4C30-8CC1-C30497E91DE3}"/>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6CD84914-49BE-4A9B-8F2E-33CD04FE124A}" type="slidenum">
              <a:rPr kumimoji="0" 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37</a:t>
            </a:fld>
            <a:endParaRPr kumimoji="0" 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2" name="Fußzeilenplatzhalter 1">
            <a:extLst>
              <a:ext uri="{FF2B5EF4-FFF2-40B4-BE49-F238E27FC236}">
                <a16:creationId xmlns:a16="http://schemas.microsoft.com/office/drawing/2014/main" id="{1924AF26-A86E-4B27-8D0A-8CB48A6A179A}"/>
              </a:ext>
            </a:extLst>
          </p:cNvPr>
          <p:cNvSpPr>
            <a:spLocks noGrp="1"/>
          </p:cNvSpPr>
          <p:nvPr>
            <p:ph type="ftr" sz="quarter" idx="11"/>
          </p:nvPr>
        </p:nvSpPr>
        <p:spPr>
          <a:xfrm>
            <a:off x="2483768" y="6237312"/>
            <a:ext cx="4320480" cy="576063"/>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7279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Inhaltsplatzhalter 2">
            <a:extLst>
              <a:ext uri="{FF2B5EF4-FFF2-40B4-BE49-F238E27FC236}">
                <a16:creationId xmlns:a16="http://schemas.microsoft.com/office/drawing/2014/main" id="{28F08C34-A145-45C1-8247-C2211418DCAB}"/>
              </a:ext>
            </a:extLst>
          </p:cNvPr>
          <p:cNvSpPr>
            <a:spLocks noGrp="1" noChangeArrowheads="1"/>
          </p:cNvSpPr>
          <p:nvPr>
            <p:ph idx="1"/>
          </p:nvPr>
        </p:nvSpPr>
        <p:spPr>
          <a:xfrm>
            <a:off x="454025" y="1773238"/>
            <a:ext cx="8228013" cy="3638550"/>
          </a:xfrm>
        </p:spPr>
        <p:txBody>
          <a:bodyPr/>
          <a:lstStyle/>
          <a:p>
            <a:pPr marL="457200" indent="-457200">
              <a:buFont typeface="Arial" panose="020B0604020202020204" pitchFamily="34" charset="0"/>
              <a:buChar char="•"/>
            </a:pPr>
            <a:r>
              <a:rPr lang="de-DE" altLang="de-DE" dirty="0"/>
              <a:t>überwiegende Übereinstimmung mit dem aktuellen KLP Chemie (</a:t>
            </a:r>
            <a:r>
              <a:rPr lang="de-DE" altLang="de-DE" dirty="0">
                <a:solidFill>
                  <a:schemeClr val="tx1"/>
                </a:solidFill>
              </a:rPr>
              <a:t>2013) </a:t>
            </a:r>
            <a:r>
              <a:rPr lang="de-DE" altLang="de-DE" dirty="0"/>
              <a:t>in den Bereichen:</a:t>
            </a:r>
          </a:p>
          <a:p>
            <a:pPr lvl="1">
              <a:buFont typeface="Symbol" panose="05050102010706020507" pitchFamily="18" charset="2"/>
              <a:buChar char="-"/>
            </a:pPr>
            <a:r>
              <a:rPr lang="de-DE" altLang="de-DE" sz="2400" dirty="0"/>
              <a:t>Grundlagen der Organischen Chemie (EF)</a:t>
            </a:r>
          </a:p>
          <a:p>
            <a:pPr lvl="1">
              <a:buFont typeface="Symbol" panose="05050102010706020507" pitchFamily="18" charset="2"/>
              <a:buChar char="-"/>
            </a:pPr>
            <a:r>
              <a:rPr lang="de-DE" altLang="de-DE" sz="2400" dirty="0"/>
              <a:t>Thematisierung der Reaktionsgeschwindigkeit                                                                                                                                           und Einführung des chemischen Gleichgewichts (EF)</a:t>
            </a:r>
          </a:p>
        </p:txBody>
      </p:sp>
      <p:sp>
        <p:nvSpPr>
          <p:cNvPr id="6" name="Titel 1">
            <a:extLst>
              <a:ext uri="{FF2B5EF4-FFF2-40B4-BE49-F238E27FC236}">
                <a16:creationId xmlns:a16="http://schemas.microsoft.com/office/drawing/2014/main" id="{280FF87E-D637-456E-B414-BE5F3553349E}"/>
              </a:ext>
            </a:extLst>
          </p:cNvPr>
          <p:cNvSpPr txBox="1">
            <a:spLocks noChangeArrowheads="1"/>
          </p:cNvSpPr>
          <p:nvPr/>
        </p:nvSpPr>
        <p:spPr bwMode="auto">
          <a:xfrm>
            <a:off x="457200" y="1125538"/>
            <a:ext cx="8228013" cy="357187"/>
          </a:xfrm>
          <a:prstGeom prst="rect">
            <a:avLst/>
          </a:prstGeom>
          <a:noFill/>
          <a:ln>
            <a:noFill/>
          </a:ln>
          <a:effectLst/>
        </p:spPr>
        <p:txBody>
          <a:bodyPr anchor="ct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de-DE" altLang="de-DE" sz="2800" b="0" i="0" u="none" strike="noStrike" kern="1200" cap="none" spc="0" normalizeH="0" baseline="0" noProof="0" dirty="0">
                <a:ln>
                  <a:noFill/>
                </a:ln>
                <a:solidFill>
                  <a:srgbClr val="000000"/>
                </a:solidFill>
                <a:effectLst/>
                <a:uLnTx/>
                <a:uFillTx/>
                <a:latin typeface="Arial"/>
              </a:rPr>
              <a:t>Kontinuitäten bezüglich fachlicher Inhalte </a:t>
            </a:r>
            <a:endParaRPr kumimoji="0" lang="de-DE" altLang="de-DE" sz="2800" b="0" i="0" u="none" strike="noStrike" kern="0" cap="none" spc="0" normalizeH="0" baseline="0" noProof="0" dirty="0">
              <a:ln>
                <a:noFill/>
              </a:ln>
              <a:solidFill>
                <a:srgbClr val="000000"/>
              </a:solidFill>
              <a:effectLst/>
              <a:uLnTx/>
              <a:uFillTx/>
              <a:latin typeface="Arial"/>
            </a:endParaRPr>
          </a:p>
        </p:txBody>
      </p:sp>
      <p:sp>
        <p:nvSpPr>
          <p:cNvPr id="3" name="Fußzeilenplatzhalter 2">
            <a:extLst>
              <a:ext uri="{FF2B5EF4-FFF2-40B4-BE49-F238E27FC236}">
                <a16:creationId xmlns:a16="http://schemas.microsoft.com/office/drawing/2014/main" id="{7DCD1C7F-F272-4CD4-A611-91A013A3F43D}"/>
              </a:ext>
            </a:extLst>
          </p:cNvPr>
          <p:cNvSpPr>
            <a:spLocks noGrp="1"/>
          </p:cNvSpPr>
          <p:nvPr>
            <p:ph type="ftr" sz="quarter" idx="11"/>
          </p:nvPr>
        </p:nvSpPr>
        <p:spPr>
          <a:xfrm>
            <a:off x="2411761" y="6309321"/>
            <a:ext cx="4392488" cy="41056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063913F5-8BBF-455B-803C-806B3E814674}"/>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F0A6C0E-5B7D-4A71-8719-54E9B36A300A}"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38</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4045661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a:extLst>
              <a:ext uri="{FF2B5EF4-FFF2-40B4-BE49-F238E27FC236}">
                <a16:creationId xmlns:a16="http://schemas.microsoft.com/office/drawing/2014/main" id="{1EB236E8-90B8-451F-A946-B0AAD2FF0461}"/>
              </a:ext>
            </a:extLst>
          </p:cNvPr>
          <p:cNvSpPr>
            <a:spLocks noGrp="1" noChangeArrowheads="1"/>
          </p:cNvSpPr>
          <p:nvPr>
            <p:ph type="title"/>
          </p:nvPr>
        </p:nvSpPr>
        <p:spPr/>
        <p:txBody>
          <a:bodyPr/>
          <a:lstStyle/>
          <a:p>
            <a:br>
              <a:rPr lang="de-DE" altLang="de-DE" sz="2800"/>
            </a:br>
            <a:r>
              <a:rPr lang="de-DE" altLang="de-DE" sz="2800"/>
              <a:t>Kontinuitäten bezüglich fachlicher Inhalte </a:t>
            </a:r>
            <a:br>
              <a:rPr lang="de-DE" altLang="de-DE" sz="3600"/>
            </a:br>
            <a:endParaRPr lang="de-DE" altLang="de-DE"/>
          </a:p>
        </p:txBody>
      </p:sp>
      <p:sp>
        <p:nvSpPr>
          <p:cNvPr id="3" name="Inhaltsplatzhalter 2">
            <a:extLst>
              <a:ext uri="{FF2B5EF4-FFF2-40B4-BE49-F238E27FC236}">
                <a16:creationId xmlns:a16="http://schemas.microsoft.com/office/drawing/2014/main" id="{EA7674ED-A734-4EF5-8CCA-C1592EF84168}"/>
              </a:ext>
            </a:extLst>
          </p:cNvPr>
          <p:cNvSpPr>
            <a:spLocks noGrp="1"/>
          </p:cNvSpPr>
          <p:nvPr>
            <p:ph idx="1"/>
          </p:nvPr>
        </p:nvSpPr>
        <p:spPr/>
        <p:txBody>
          <a:bodyPr/>
          <a:lstStyle/>
          <a:p>
            <a:pPr marL="457200" indent="-457200">
              <a:buFont typeface="Arial" panose="020B0604020202020204" pitchFamily="34" charset="0"/>
              <a:buChar char="•"/>
              <a:defRPr/>
            </a:pPr>
            <a:r>
              <a:rPr lang="de-DE" altLang="de-DE" dirty="0"/>
              <a:t>Übereinstimmungen mit dem aktuellen KLP Chemie (201</a:t>
            </a:r>
            <a:r>
              <a:rPr lang="de-DE" altLang="de-DE" dirty="0">
                <a:solidFill>
                  <a:schemeClr val="tx1"/>
                </a:solidFill>
              </a:rPr>
              <a:t>3</a:t>
            </a:r>
            <a:r>
              <a:rPr lang="de-DE" altLang="de-DE" dirty="0"/>
              <a:t>) in den Bereichen:</a:t>
            </a:r>
          </a:p>
          <a:p>
            <a:pPr lvl="1">
              <a:buFont typeface="Symbol" panose="05050102010706020507" pitchFamily="18" charset="2"/>
              <a:buChar char="-"/>
              <a:defRPr/>
            </a:pPr>
            <a:r>
              <a:rPr lang="de-DE" altLang="de-DE" sz="2400" dirty="0"/>
              <a:t>Säure-Base-Theorien und Analytik</a:t>
            </a:r>
          </a:p>
          <a:p>
            <a:pPr lvl="1">
              <a:buFont typeface="Symbol" panose="05050102010706020507" pitchFamily="18" charset="2"/>
              <a:buChar char="-"/>
              <a:defRPr/>
            </a:pPr>
            <a:r>
              <a:rPr lang="de-DE" altLang="de-DE" sz="2400" dirty="0"/>
              <a:t>Elektrochemie</a:t>
            </a:r>
          </a:p>
          <a:p>
            <a:pPr lvl="1">
              <a:buFont typeface="Symbol" panose="05050102010706020507" pitchFamily="18" charset="2"/>
              <a:buChar char="-"/>
              <a:defRPr/>
            </a:pPr>
            <a:r>
              <a:rPr lang="de-DE" altLang="de-DE" sz="2400" dirty="0"/>
              <a:t>ausgewählte Reaktionsmechanismen S</a:t>
            </a:r>
            <a:r>
              <a:rPr lang="de-DE" altLang="de-DE" sz="2400" baseline="-25000" dirty="0"/>
              <a:t>R</a:t>
            </a:r>
            <a:r>
              <a:rPr lang="de-DE" altLang="de-DE" sz="2400" dirty="0"/>
              <a:t> und E</a:t>
            </a:r>
            <a:r>
              <a:rPr lang="de-DE" altLang="de-DE" sz="2400" baseline="-25000" dirty="0"/>
              <a:t>A</a:t>
            </a:r>
            <a:r>
              <a:rPr lang="de-DE" altLang="de-DE" sz="2400" dirty="0"/>
              <a:t> (GK) sowie zusätzlich S</a:t>
            </a:r>
            <a:r>
              <a:rPr lang="de-DE" altLang="de-DE" sz="2400" baseline="-25000" dirty="0"/>
              <a:t>N</a:t>
            </a:r>
            <a:r>
              <a:rPr lang="de-DE" altLang="de-DE" sz="2400" dirty="0"/>
              <a:t> und S</a:t>
            </a:r>
            <a:r>
              <a:rPr lang="de-DE" altLang="de-DE" sz="2400" baseline="-25000" dirty="0"/>
              <a:t>E</a:t>
            </a:r>
            <a:r>
              <a:rPr lang="de-DE" altLang="de-DE" sz="2400" dirty="0"/>
              <a:t> (LK)</a:t>
            </a:r>
          </a:p>
          <a:p>
            <a:pPr lvl="1">
              <a:buFont typeface="Symbol" panose="05050102010706020507" pitchFamily="18" charset="2"/>
              <a:buChar char="-"/>
              <a:defRPr/>
            </a:pPr>
            <a:r>
              <a:rPr lang="de-DE" altLang="de-DE" sz="2400" dirty="0"/>
              <a:t>Thematisierung von Kunststoffen und deren Synthesen</a:t>
            </a:r>
          </a:p>
          <a:p>
            <a:pPr lvl="1">
              <a:buFont typeface="Symbol" panose="05050102010706020507" pitchFamily="18" charset="2"/>
              <a:buChar char="-"/>
              <a:defRPr/>
            </a:pPr>
            <a:r>
              <a:rPr lang="de-DE" altLang="de-DE" sz="2400" dirty="0"/>
              <a:t>aromatisches System und Farbstoffe (LK) </a:t>
            </a:r>
          </a:p>
          <a:p>
            <a:pPr>
              <a:defRPr/>
            </a:pPr>
            <a:endParaRPr lang="de-DE" dirty="0"/>
          </a:p>
        </p:txBody>
      </p:sp>
      <p:sp>
        <p:nvSpPr>
          <p:cNvPr id="7" name="Fußzeilenplatzhalter 6">
            <a:extLst>
              <a:ext uri="{FF2B5EF4-FFF2-40B4-BE49-F238E27FC236}">
                <a16:creationId xmlns:a16="http://schemas.microsoft.com/office/drawing/2014/main" id="{ECCA718C-B0ED-42A6-964D-F5CB86682DC7}"/>
              </a:ext>
            </a:extLst>
          </p:cNvPr>
          <p:cNvSpPr>
            <a:spLocks noGrp="1"/>
          </p:cNvSpPr>
          <p:nvPr>
            <p:ph type="ftr" sz="quarter" idx="11"/>
          </p:nvPr>
        </p:nvSpPr>
        <p:spPr>
          <a:xfrm>
            <a:off x="2555776" y="6237313"/>
            <a:ext cx="4104456" cy="576064"/>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8" name="Foliennummernplatzhalter 7">
            <a:extLst>
              <a:ext uri="{FF2B5EF4-FFF2-40B4-BE49-F238E27FC236}">
                <a16:creationId xmlns:a16="http://schemas.microsoft.com/office/drawing/2014/main" id="{B9DC0C35-B431-4B6A-AAE8-16024E19220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70518BE1-BD6B-4833-9673-746610487AFF}"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39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8310" name="Sprechblase: rechteckig 4">
            <a:extLst>
              <a:ext uri="{FF2B5EF4-FFF2-40B4-BE49-F238E27FC236}">
                <a16:creationId xmlns:a16="http://schemas.microsoft.com/office/drawing/2014/main" id="{E4D87E35-CBB2-45A2-B26A-F770E64667BD}"/>
              </a:ext>
            </a:extLst>
          </p:cNvPr>
          <p:cNvSpPr>
            <a:spLocks noChangeArrowheads="1"/>
          </p:cNvSpPr>
          <p:nvPr/>
        </p:nvSpPr>
        <p:spPr bwMode="auto">
          <a:xfrm>
            <a:off x="5911851" y="1782762"/>
            <a:ext cx="2773362" cy="1367358"/>
          </a:xfrm>
          <a:prstGeom prst="wedgeRectCallout">
            <a:avLst>
              <a:gd name="adj1" fmla="val -39442"/>
              <a:gd name="adj2" fmla="val 73214"/>
            </a:avLst>
          </a:prstGeom>
          <a:solidFill>
            <a:schemeClr val="bg2">
              <a:lumMod val="60000"/>
              <a:lumOff val="40000"/>
            </a:schemeClr>
          </a:solidFill>
          <a:ln w="9525" algn="ctr">
            <a:solidFill>
              <a:schemeClr val="tx1"/>
            </a:solidFill>
            <a:round/>
            <a:headEnd/>
            <a:tailEnd/>
          </a:ln>
          <a:effectLst/>
        </p:spPr>
        <p: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rPr>
              <a:t>Berücksichtigung der Thermodynamik und</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rPr>
              <a:t>entsprechende Kürzungen in anderen Bereichen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8078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6D6C4F38-0EB8-49C0-8214-FA6A43DE772A}"/>
              </a:ext>
            </a:extLst>
          </p:cNvPr>
          <p:cNvSpPr>
            <a:spLocks noGrp="1" noChangeArrowheads="1"/>
          </p:cNvSpPr>
          <p:nvPr>
            <p:ph type="title"/>
          </p:nvPr>
        </p:nvSpPr>
        <p:spPr/>
        <p:txBody>
          <a:bodyPr/>
          <a:lstStyle/>
          <a:p>
            <a:pPr eaLnBrk="1" hangingPunct="1"/>
            <a:r>
              <a:rPr lang="de-DE" altLang="de-DE" sz="2800"/>
              <a:t>Beibehaltung bewährter Merkmale und Strukturen</a:t>
            </a:r>
          </a:p>
        </p:txBody>
      </p:sp>
      <p:sp>
        <p:nvSpPr>
          <p:cNvPr id="30723" name="Inhaltsplatzhalter 2">
            <a:extLst>
              <a:ext uri="{FF2B5EF4-FFF2-40B4-BE49-F238E27FC236}">
                <a16:creationId xmlns:a16="http://schemas.microsoft.com/office/drawing/2014/main" id="{F6B8A86F-EA55-4BDB-BCA9-92D7825B4B71}"/>
              </a:ext>
            </a:extLst>
          </p:cNvPr>
          <p:cNvSpPr>
            <a:spLocks noGrp="1" noChangeArrowheads="1"/>
          </p:cNvSpPr>
          <p:nvPr>
            <p:ph idx="1"/>
          </p:nvPr>
        </p:nvSpPr>
        <p:spPr>
          <a:xfrm>
            <a:off x="457200" y="1700213"/>
            <a:ext cx="8229600" cy="4205287"/>
          </a:xfrm>
        </p:spPr>
        <p:txBody>
          <a:bodyPr/>
          <a:lstStyle/>
          <a:p>
            <a:pPr eaLnBrk="1" hangingPunct="1"/>
            <a:r>
              <a:rPr lang="de-DE" altLang="de-DE" dirty="0"/>
              <a:t>Kernlehrpläne in NRW formulieren</a:t>
            </a:r>
          </a:p>
          <a:p>
            <a:pPr lvl="1" eaLnBrk="1" hangingPunct="1">
              <a:buFont typeface="Symbol" panose="05050102010706020507" pitchFamily="18" charset="2"/>
              <a:buChar char="-"/>
            </a:pPr>
            <a:r>
              <a:rPr lang="de-DE" altLang="de-DE" dirty="0"/>
              <a:t>schulformbezogene landesweit verbindliche Standards,</a:t>
            </a:r>
          </a:p>
          <a:p>
            <a:pPr lvl="1" eaLnBrk="1" hangingPunct="1">
              <a:buFont typeface="Symbol" panose="05050102010706020507" pitchFamily="18" charset="2"/>
              <a:buChar char="-"/>
            </a:pPr>
            <a:r>
              <a:rPr lang="de-DE" altLang="de-DE" dirty="0"/>
              <a:t>den fachlichen Kern der dafür erforderlichen Kompetenzen einschließlich zugrunde liegender Wissensbestände,</a:t>
            </a:r>
          </a:p>
          <a:p>
            <a:pPr lvl="1" eaLnBrk="1" hangingPunct="1">
              <a:buFont typeface="Symbol" panose="05050102010706020507" pitchFamily="18" charset="2"/>
              <a:buChar char="-"/>
            </a:pPr>
            <a:r>
              <a:rPr lang="de-DE" altLang="de-DE" dirty="0"/>
              <a:t>eine Progression der übergeordneten Kompetenzentwicklung über zwei Stufen (Ende der Einführungsphase, Ende der Qualifikationsphase),</a:t>
            </a:r>
          </a:p>
          <a:p>
            <a:pPr lvl="1" eaLnBrk="1" hangingPunct="1">
              <a:buFont typeface="Symbol" panose="05050102010706020507" pitchFamily="18" charset="2"/>
              <a:buChar char="-"/>
            </a:pPr>
            <a:r>
              <a:rPr lang="de-DE" altLang="de-DE" i="1" dirty="0"/>
              <a:t>keine</a:t>
            </a:r>
            <a:r>
              <a:rPr lang="de-DE" altLang="de-DE" dirty="0"/>
              <a:t> Aussagen zur konkreten Gestaltung und Durchführung des Unterrichts. </a:t>
            </a:r>
          </a:p>
          <a:p>
            <a:pPr eaLnBrk="1" hangingPunct="1"/>
            <a:r>
              <a:rPr lang="de-DE" altLang="de-DE" dirty="0"/>
              <a:t>Kernlehrpläne beziehen sich auf ca. 75 % der Unterrichtszeit</a:t>
            </a:r>
            <a:br>
              <a:rPr lang="de-DE" altLang="de-DE" dirty="0"/>
            </a:br>
            <a:endParaRPr lang="de-DE" altLang="de-DE" dirty="0"/>
          </a:p>
        </p:txBody>
      </p:sp>
      <p:sp>
        <p:nvSpPr>
          <p:cNvPr id="5" name="Fußzeilenplatzhalter 4">
            <a:extLst>
              <a:ext uri="{FF2B5EF4-FFF2-40B4-BE49-F238E27FC236}">
                <a16:creationId xmlns:a16="http://schemas.microsoft.com/office/drawing/2014/main" id="{9714491C-7FE2-48FF-A54B-219545064799}"/>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A79AB261-CF6F-4008-BEC0-D04146496F2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a:t>
            </a:fld>
            <a:endParaRPr lang="de-DE" sz="1200" dirty="0">
              <a:solidFill>
                <a:prstClr val="black">
                  <a:tint val="75000"/>
                </a:prstClr>
              </a:solidFill>
              <a:latin typeface="Calibri"/>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a:extLst>
              <a:ext uri="{FF2B5EF4-FFF2-40B4-BE49-F238E27FC236}">
                <a16:creationId xmlns:a16="http://schemas.microsoft.com/office/drawing/2014/main" id="{452B24E2-5827-49A9-AA7F-4718CAEA8374}"/>
              </a:ext>
            </a:extLst>
          </p:cNvPr>
          <p:cNvSpPr>
            <a:spLocks noGrp="1" noChangeArrowheads="1"/>
          </p:cNvSpPr>
          <p:nvPr>
            <p:ph type="title"/>
          </p:nvPr>
        </p:nvSpPr>
        <p:spPr/>
        <p:txBody>
          <a:bodyPr/>
          <a:lstStyle/>
          <a:p>
            <a:br>
              <a:rPr lang="de-DE" altLang="de-DE" sz="2800" dirty="0"/>
            </a:br>
            <a:r>
              <a:rPr lang="de-DE" altLang="de-DE" sz="2800" dirty="0"/>
              <a:t>Modifikationen aufgrund der Vorgaben</a:t>
            </a:r>
            <a:br>
              <a:rPr lang="de-DE" altLang="de-DE" sz="3600" dirty="0"/>
            </a:br>
            <a:endParaRPr lang="de-DE" altLang="de-DE" dirty="0"/>
          </a:p>
        </p:txBody>
      </p:sp>
      <p:sp>
        <p:nvSpPr>
          <p:cNvPr id="3" name="Inhaltsplatzhalter 2">
            <a:extLst>
              <a:ext uri="{FF2B5EF4-FFF2-40B4-BE49-F238E27FC236}">
                <a16:creationId xmlns:a16="http://schemas.microsoft.com/office/drawing/2014/main" id="{B477200C-BD2E-4B54-A836-36C776F73AEF}"/>
              </a:ext>
            </a:extLst>
          </p:cNvPr>
          <p:cNvSpPr>
            <a:spLocks noGrp="1"/>
          </p:cNvSpPr>
          <p:nvPr>
            <p:ph idx="1"/>
          </p:nvPr>
        </p:nvSpPr>
        <p:spPr/>
        <p:txBody>
          <a:bodyPr/>
          <a:lstStyle/>
          <a:p>
            <a:pPr marL="0" indent="0">
              <a:defRPr/>
            </a:pPr>
            <a:r>
              <a:rPr lang="de-DE" dirty="0"/>
              <a:t>Aufnahme </a:t>
            </a:r>
            <a:r>
              <a:rPr lang="de-DE" i="1" dirty="0"/>
              <a:t>eines</a:t>
            </a:r>
            <a:r>
              <a:rPr lang="de-DE" dirty="0"/>
              <a:t> </a:t>
            </a:r>
            <a:r>
              <a:rPr lang="de-DE" b="1" dirty="0"/>
              <a:t>Naturstoffes</a:t>
            </a:r>
            <a:endParaRPr lang="de-DE" sz="3200" b="1" dirty="0"/>
          </a:p>
          <a:p>
            <a:pPr>
              <a:buFont typeface="Arial" panose="020B0604020202020204" pitchFamily="34" charset="0"/>
              <a:buChar char="•"/>
              <a:defRPr/>
            </a:pPr>
            <a:r>
              <a:rPr lang="de-DE" sz="2400" dirty="0"/>
              <a:t>zur Auswahl stehende Naturstoffe: </a:t>
            </a:r>
            <a:r>
              <a:rPr lang="de-DE" sz="2400" b="1" dirty="0"/>
              <a:t>Fette</a:t>
            </a:r>
            <a:r>
              <a:rPr lang="de-DE" sz="2400" dirty="0"/>
              <a:t>, Proteine, Kohlenhydrate </a:t>
            </a:r>
          </a:p>
          <a:p>
            <a:pPr>
              <a:buFont typeface="Arial" panose="020B0604020202020204" pitchFamily="34" charset="0"/>
              <a:buChar char="•"/>
              <a:defRPr/>
            </a:pPr>
            <a:r>
              <a:rPr lang="de-DE" sz="2400" dirty="0"/>
              <a:t>gleichzeitig Entfall der Farbstoffe (GK) </a:t>
            </a:r>
            <a:r>
              <a:rPr lang="de-DE" sz="2400" i="1" dirty="0"/>
              <a:t>aber</a:t>
            </a:r>
          </a:p>
          <a:p>
            <a:pPr>
              <a:buFont typeface="Arial" panose="020B0604020202020204" pitchFamily="34" charset="0"/>
              <a:buChar char="•"/>
              <a:defRPr/>
            </a:pPr>
            <a:r>
              <a:rPr lang="de-DE" sz="2400" dirty="0"/>
              <a:t>Beibehaltung der Farbstoffe für den LK (anstelle der alternativ möglichen Hinzunahme eines zweiten, weiteren Naturstoffes) </a:t>
            </a:r>
          </a:p>
          <a:p>
            <a:pPr marL="457200" lvl="1" indent="0">
              <a:defRPr/>
            </a:pPr>
            <a:r>
              <a:rPr lang="de-DE" altLang="de-DE" sz="2400" dirty="0">
                <a:highlight>
                  <a:srgbClr val="FFFF00"/>
                </a:highlight>
              </a:rPr>
              <a:t> </a:t>
            </a:r>
          </a:p>
          <a:p>
            <a:pPr>
              <a:defRPr/>
            </a:pPr>
            <a:endParaRPr lang="de-DE" dirty="0"/>
          </a:p>
        </p:txBody>
      </p:sp>
      <p:sp>
        <p:nvSpPr>
          <p:cNvPr id="6" name="Fußzeilenplatzhalter 5">
            <a:extLst>
              <a:ext uri="{FF2B5EF4-FFF2-40B4-BE49-F238E27FC236}">
                <a16:creationId xmlns:a16="http://schemas.microsoft.com/office/drawing/2014/main" id="{75ADB30E-EFA2-4A60-AB69-18F3581B9C56}"/>
              </a:ext>
            </a:extLst>
          </p:cNvPr>
          <p:cNvSpPr>
            <a:spLocks noGrp="1"/>
          </p:cNvSpPr>
          <p:nvPr>
            <p:ph type="ftr" sz="quarter" idx="11"/>
          </p:nvPr>
        </p:nvSpPr>
        <p:spPr>
          <a:xfrm>
            <a:off x="2627784" y="6309320"/>
            <a:ext cx="4104456" cy="504056"/>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0305CA10-43C8-4C78-BBB7-8313EBC2E00D}"/>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F46AB4C4-24BD-4D35-9423-984A2ECADC7C}"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1390915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a:extLst>
              <a:ext uri="{FF2B5EF4-FFF2-40B4-BE49-F238E27FC236}">
                <a16:creationId xmlns:a16="http://schemas.microsoft.com/office/drawing/2014/main" id="{E1A8B43A-F8A0-4266-BBA8-36516B1736B0}"/>
              </a:ext>
            </a:extLst>
          </p:cNvPr>
          <p:cNvSpPr>
            <a:spLocks noGrp="1" noChangeArrowheads="1"/>
          </p:cNvSpPr>
          <p:nvPr>
            <p:ph type="title"/>
          </p:nvPr>
        </p:nvSpPr>
        <p:spPr/>
        <p:txBody>
          <a:bodyPr/>
          <a:lstStyle/>
          <a:p>
            <a:r>
              <a:rPr lang="de-DE" altLang="de-DE" dirty="0"/>
              <a:t>Hintergründe zur Modifikation - Fette</a:t>
            </a:r>
          </a:p>
        </p:txBody>
      </p:sp>
      <p:sp>
        <p:nvSpPr>
          <p:cNvPr id="3" name="Inhaltsplatzhalter 2">
            <a:extLst>
              <a:ext uri="{FF2B5EF4-FFF2-40B4-BE49-F238E27FC236}">
                <a16:creationId xmlns:a16="http://schemas.microsoft.com/office/drawing/2014/main" id="{4127FD51-1EFF-47E0-81DD-DC296ED40E9C}"/>
              </a:ext>
            </a:extLst>
          </p:cNvPr>
          <p:cNvSpPr>
            <a:spLocks noGrp="1"/>
          </p:cNvSpPr>
          <p:nvPr>
            <p:ph idx="1"/>
          </p:nvPr>
        </p:nvSpPr>
        <p:spPr>
          <a:xfrm>
            <a:off x="457200" y="1700213"/>
            <a:ext cx="8147050" cy="4203700"/>
          </a:xfrm>
        </p:spPr>
        <p:txBody>
          <a:bodyPr/>
          <a:lstStyle/>
          <a:p>
            <a:pPr marL="0" indent="0">
              <a:defRPr/>
            </a:pPr>
            <a:r>
              <a:rPr lang="de-DE" sz="2400" dirty="0"/>
              <a:t>Aufnahme eines Naturstoffs: Entscheidung für </a:t>
            </a:r>
            <a:r>
              <a:rPr lang="de-DE" sz="2400" b="1" dirty="0"/>
              <a:t>Fette</a:t>
            </a:r>
          </a:p>
          <a:p>
            <a:pPr marL="457200" indent="-457200">
              <a:spcBef>
                <a:spcPts val="600"/>
              </a:spcBef>
              <a:buFont typeface="Arial" panose="020B0604020202020204" pitchFamily="34" charset="0"/>
              <a:buChar char="•"/>
              <a:defRPr/>
            </a:pPr>
            <a:r>
              <a:rPr lang="de-DE" sz="2200" kern="1200" dirty="0"/>
              <a:t>Fette sind im Vergleich zu Kohlenhydraten und Proteinen einfacher aufgebaut</a:t>
            </a:r>
          </a:p>
          <a:p>
            <a:pPr marL="457200" indent="-457200">
              <a:spcBef>
                <a:spcPts val="600"/>
              </a:spcBef>
              <a:buFont typeface="Arial" panose="020B0604020202020204" pitchFamily="34" charset="0"/>
              <a:buChar char="•"/>
              <a:defRPr/>
            </a:pPr>
            <a:r>
              <a:rPr lang="de-DE" sz="2200" kern="1200" dirty="0"/>
              <a:t>Fette lassen sich sehr gut an die Stoffgruppe der Ester anbinden, </a:t>
            </a:r>
            <a:br>
              <a:rPr lang="de-DE" sz="2200" kern="1200" dirty="0"/>
            </a:br>
            <a:r>
              <a:rPr lang="de-DE" sz="2200" kern="1200" dirty="0"/>
              <a:t>d. h. es erfolgt eine Vorentlastung durch den vorangegangenen Unterricht</a:t>
            </a:r>
          </a:p>
          <a:p>
            <a:pPr marL="457200" indent="-457200">
              <a:spcBef>
                <a:spcPts val="600"/>
              </a:spcBef>
              <a:buFont typeface="Arial" panose="020B0604020202020204" pitchFamily="34" charset="0"/>
              <a:buChar char="•"/>
              <a:defRPr/>
            </a:pPr>
            <a:r>
              <a:rPr lang="de-DE" sz="2200" kern="1200" dirty="0"/>
              <a:t>vorgegebene Kompetenzen können in vergleichsweise kurzer Zeit erarbeitet werden (Problem Stofffülle)</a:t>
            </a:r>
          </a:p>
          <a:p>
            <a:pPr marL="457200" indent="-457200">
              <a:spcBef>
                <a:spcPts val="600"/>
              </a:spcBef>
              <a:buFont typeface="Arial" panose="020B0604020202020204" pitchFamily="34" charset="0"/>
              <a:buChar char="•"/>
              <a:defRPr/>
            </a:pPr>
            <a:r>
              <a:rPr lang="de-DE" sz="2200" kern="1200" dirty="0"/>
              <a:t>Fette bieten viele interessante Ansätze für Bewertungsaufgaben (z. B. gesunde Ernährung, Diäten, Nutzung nachwachsender Rohstoffe) </a:t>
            </a:r>
          </a:p>
          <a:p>
            <a:pPr marL="457200" indent="-457200">
              <a:buFont typeface="Arial" panose="020B0604020202020204" pitchFamily="34" charset="0"/>
              <a:buChar char="•"/>
              <a:defRPr/>
            </a:pPr>
            <a:endParaRPr lang="de-DE" dirty="0"/>
          </a:p>
        </p:txBody>
      </p:sp>
      <p:sp>
        <p:nvSpPr>
          <p:cNvPr id="6" name="Fußzeilenplatzhalter 5">
            <a:extLst>
              <a:ext uri="{FF2B5EF4-FFF2-40B4-BE49-F238E27FC236}">
                <a16:creationId xmlns:a16="http://schemas.microsoft.com/office/drawing/2014/main" id="{B9C7EEC6-BB81-4228-95E2-4E64AB812330}"/>
              </a:ext>
            </a:extLst>
          </p:cNvPr>
          <p:cNvSpPr>
            <a:spLocks noGrp="1"/>
          </p:cNvSpPr>
          <p:nvPr>
            <p:ph type="ftr" sz="quarter" idx="11"/>
          </p:nvPr>
        </p:nvSpPr>
        <p:spPr>
          <a:xfrm>
            <a:off x="2555776" y="6356351"/>
            <a:ext cx="4320479" cy="36353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875568BE-A378-4309-BC79-6B21368ED0F3}"/>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78BECACA-F2BC-4F41-BBF6-6CE70BA09A79}"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41</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359034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a:extLst>
              <a:ext uri="{FF2B5EF4-FFF2-40B4-BE49-F238E27FC236}">
                <a16:creationId xmlns:a16="http://schemas.microsoft.com/office/drawing/2014/main" id="{D5C7C852-4CB1-40BE-B424-2777FFD6CE0F}"/>
              </a:ext>
            </a:extLst>
          </p:cNvPr>
          <p:cNvSpPr>
            <a:spLocks noGrp="1" noChangeArrowheads="1"/>
          </p:cNvSpPr>
          <p:nvPr>
            <p:ph type="title"/>
          </p:nvPr>
        </p:nvSpPr>
        <p:spPr/>
        <p:txBody>
          <a:bodyPr/>
          <a:lstStyle/>
          <a:p>
            <a:r>
              <a:rPr lang="de-DE" altLang="de-DE" dirty="0"/>
              <a:t>Hintergründe zur Modifikation - Farbstoffe</a:t>
            </a:r>
          </a:p>
        </p:txBody>
      </p:sp>
      <p:sp>
        <p:nvSpPr>
          <p:cNvPr id="3" name="Inhaltsplatzhalter 2">
            <a:extLst>
              <a:ext uri="{FF2B5EF4-FFF2-40B4-BE49-F238E27FC236}">
                <a16:creationId xmlns:a16="http://schemas.microsoft.com/office/drawing/2014/main" id="{701B1249-505C-44CB-83BA-6F4DFB5312F1}"/>
              </a:ext>
            </a:extLst>
          </p:cNvPr>
          <p:cNvSpPr>
            <a:spLocks noGrp="1"/>
          </p:cNvSpPr>
          <p:nvPr>
            <p:ph idx="1"/>
          </p:nvPr>
        </p:nvSpPr>
        <p:spPr>
          <a:xfrm>
            <a:off x="441002" y="1700808"/>
            <a:ext cx="8228013" cy="4203700"/>
          </a:xfrm>
        </p:spPr>
        <p:txBody>
          <a:bodyPr/>
          <a:lstStyle/>
          <a:p>
            <a:pPr marL="0" indent="0">
              <a:defRPr/>
            </a:pPr>
            <a:r>
              <a:rPr lang="de-DE" dirty="0"/>
              <a:t>Aufnahme eines zweiten Naturstoffes </a:t>
            </a:r>
            <a:r>
              <a:rPr lang="de-DE" i="1" dirty="0"/>
              <a:t>oder</a:t>
            </a:r>
            <a:r>
              <a:rPr lang="de-DE" dirty="0"/>
              <a:t> Farbstoffe der Farbstoffe im Leistungskurs: Entscheidung für die </a:t>
            </a:r>
            <a:r>
              <a:rPr lang="de-DE" b="1" dirty="0"/>
              <a:t>Farbstoffe</a:t>
            </a:r>
          </a:p>
          <a:p>
            <a:pPr>
              <a:spcBef>
                <a:spcPts val="600"/>
              </a:spcBef>
              <a:buFont typeface="Arial" panose="020B0604020202020204" pitchFamily="34" charset="0"/>
              <a:buChar char="•"/>
              <a:defRPr/>
            </a:pPr>
            <a:r>
              <a:rPr lang="de-DE" sz="2400" kern="1200" dirty="0"/>
              <a:t>Anschlussfähigkeit an den bisherigen KLP 20</a:t>
            </a:r>
            <a:r>
              <a:rPr lang="de-DE" sz="2400" kern="1200" dirty="0">
                <a:solidFill>
                  <a:schemeClr val="tx1"/>
                </a:solidFill>
              </a:rPr>
              <a:t>13</a:t>
            </a:r>
            <a:r>
              <a:rPr lang="de-DE" sz="2400" kern="1200" dirty="0"/>
              <a:t> (möglichst viele Übernahmen)</a:t>
            </a:r>
          </a:p>
          <a:p>
            <a:pPr marL="457200" indent="-457200">
              <a:spcBef>
                <a:spcPts val="600"/>
              </a:spcBef>
              <a:buFont typeface="Arial" panose="020B0604020202020204" pitchFamily="34" charset="0"/>
              <a:buChar char="•"/>
              <a:defRPr/>
            </a:pPr>
            <a:endParaRPr lang="de-DE" sz="2200" kern="1200" dirty="0"/>
          </a:p>
          <a:p>
            <a:pPr marL="0" indent="0">
              <a:defRPr/>
            </a:pPr>
            <a:endParaRPr lang="de-DE" dirty="0"/>
          </a:p>
        </p:txBody>
      </p:sp>
      <p:sp>
        <p:nvSpPr>
          <p:cNvPr id="6" name="Fußzeilenplatzhalter 5">
            <a:extLst>
              <a:ext uri="{FF2B5EF4-FFF2-40B4-BE49-F238E27FC236}">
                <a16:creationId xmlns:a16="http://schemas.microsoft.com/office/drawing/2014/main" id="{3537EBE4-0202-4844-8471-F820A28F1A02}"/>
              </a:ext>
            </a:extLst>
          </p:cNvPr>
          <p:cNvSpPr>
            <a:spLocks noGrp="1"/>
          </p:cNvSpPr>
          <p:nvPr>
            <p:ph type="ftr" sz="quarter" idx="11"/>
          </p:nvPr>
        </p:nvSpPr>
        <p:spPr>
          <a:xfrm>
            <a:off x="2555776" y="6237312"/>
            <a:ext cx="4104456" cy="576065"/>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8E709907-D960-4D52-8C4A-DC898A57482E}"/>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F4566E6D-0C5E-4FF0-ADC4-E9E0CF318EF8}"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42</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2021220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a:extLst>
              <a:ext uri="{FF2B5EF4-FFF2-40B4-BE49-F238E27FC236}">
                <a16:creationId xmlns:a16="http://schemas.microsoft.com/office/drawing/2014/main" id="{59CFD7F4-2B65-4FB3-B5B3-EF41BA10F102}"/>
              </a:ext>
            </a:extLst>
          </p:cNvPr>
          <p:cNvSpPr>
            <a:spLocks noGrp="1" noChangeArrowheads="1"/>
          </p:cNvSpPr>
          <p:nvPr>
            <p:ph type="title"/>
          </p:nvPr>
        </p:nvSpPr>
        <p:spPr/>
        <p:txBody>
          <a:bodyPr/>
          <a:lstStyle/>
          <a:p>
            <a:r>
              <a:rPr lang="de-DE" altLang="de-DE" sz="3600" dirty="0"/>
              <a:t>Modifikationen aufgrund der Vorgaben</a:t>
            </a:r>
            <a:endParaRPr lang="de-DE" altLang="de-DE" dirty="0"/>
          </a:p>
        </p:txBody>
      </p:sp>
      <p:sp>
        <p:nvSpPr>
          <p:cNvPr id="3" name="Inhaltsplatzhalter 2">
            <a:extLst>
              <a:ext uri="{FF2B5EF4-FFF2-40B4-BE49-F238E27FC236}">
                <a16:creationId xmlns:a16="http://schemas.microsoft.com/office/drawing/2014/main" id="{C558F19C-57FA-47C8-8736-A8648B407E8B}"/>
              </a:ext>
            </a:extLst>
          </p:cNvPr>
          <p:cNvSpPr>
            <a:spLocks noGrp="1"/>
          </p:cNvSpPr>
          <p:nvPr>
            <p:ph idx="1"/>
          </p:nvPr>
        </p:nvSpPr>
        <p:spPr>
          <a:xfrm>
            <a:off x="447649" y="1700808"/>
            <a:ext cx="8228013" cy="4203700"/>
          </a:xfrm>
        </p:spPr>
        <p:txBody>
          <a:bodyPr/>
          <a:lstStyle/>
          <a:p>
            <a:pPr marL="0" indent="0">
              <a:defRPr/>
            </a:pPr>
            <a:r>
              <a:rPr lang="de-DE" dirty="0"/>
              <a:t>Thematisierung der </a:t>
            </a:r>
            <a:r>
              <a:rPr lang="de-DE" b="1" dirty="0"/>
              <a:t>Thermodynamik</a:t>
            </a:r>
            <a:r>
              <a:rPr lang="de-DE" dirty="0"/>
              <a:t> </a:t>
            </a:r>
          </a:p>
          <a:p>
            <a:pPr marL="457200" indent="-457200">
              <a:buFont typeface="Arial" panose="020B0604020202020204" pitchFamily="34" charset="0"/>
              <a:buChar char="•"/>
              <a:defRPr/>
            </a:pPr>
            <a:r>
              <a:rPr lang="de-DE" dirty="0"/>
              <a:t>hinsichtlich des </a:t>
            </a:r>
            <a:r>
              <a:rPr lang="de-DE" i="1" dirty="0"/>
              <a:t>ersten Hauptsatzes der Thermodynamik</a:t>
            </a:r>
            <a:r>
              <a:rPr lang="de-DE" dirty="0"/>
              <a:t>, der Einführung der </a:t>
            </a:r>
            <a:r>
              <a:rPr lang="de-DE" i="1" dirty="0"/>
              <a:t>Enthalpie </a:t>
            </a:r>
            <a:r>
              <a:rPr lang="de-DE" dirty="0"/>
              <a:t>und des </a:t>
            </a:r>
            <a:r>
              <a:rPr lang="de-DE" i="1" dirty="0"/>
              <a:t>Satzes von </a:t>
            </a:r>
            <a:r>
              <a:rPr lang="de-DE" i="1" cap="small" dirty="0"/>
              <a:t>Hess</a:t>
            </a:r>
            <a:r>
              <a:rPr lang="de-DE" dirty="0"/>
              <a:t> (GK) </a:t>
            </a:r>
          </a:p>
          <a:p>
            <a:pPr marL="457200" indent="-457200">
              <a:buFont typeface="Arial" panose="020B0604020202020204" pitchFamily="34" charset="0"/>
              <a:buChar char="•"/>
              <a:defRPr/>
            </a:pPr>
            <a:r>
              <a:rPr lang="de-DE" dirty="0"/>
              <a:t>sowie des </a:t>
            </a:r>
            <a:r>
              <a:rPr lang="de-DE" i="1" dirty="0"/>
              <a:t>zweiten Hauptsatzes der Thermodynamik</a:t>
            </a:r>
            <a:r>
              <a:rPr lang="de-DE" dirty="0"/>
              <a:t>, der Einführung der </a:t>
            </a:r>
            <a:r>
              <a:rPr lang="de-DE" i="1" dirty="0"/>
              <a:t>Entropie, </a:t>
            </a:r>
            <a:r>
              <a:rPr lang="de-DE" dirty="0"/>
              <a:t>der </a:t>
            </a:r>
            <a:r>
              <a:rPr lang="de-DE" i="1" dirty="0"/>
              <a:t>freien Enthalpie </a:t>
            </a:r>
            <a:r>
              <a:rPr lang="de-DE" dirty="0"/>
              <a:t>und der </a:t>
            </a:r>
            <a:r>
              <a:rPr lang="de-DE" i="1" cap="small" dirty="0"/>
              <a:t>Gibbs-Helmholtz</a:t>
            </a:r>
            <a:r>
              <a:rPr lang="de-DE" i="1" dirty="0"/>
              <a:t>-Gleichung</a:t>
            </a:r>
            <a:r>
              <a:rPr lang="de-DE" dirty="0"/>
              <a:t> (LK)</a:t>
            </a:r>
          </a:p>
          <a:p>
            <a:pPr>
              <a:defRPr/>
            </a:pPr>
            <a:endParaRPr lang="de-DE" dirty="0"/>
          </a:p>
        </p:txBody>
      </p:sp>
      <p:sp>
        <p:nvSpPr>
          <p:cNvPr id="6" name="Fußzeilenplatzhalter 5">
            <a:extLst>
              <a:ext uri="{FF2B5EF4-FFF2-40B4-BE49-F238E27FC236}">
                <a16:creationId xmlns:a16="http://schemas.microsoft.com/office/drawing/2014/main" id="{4E568E9C-8C0B-4CF0-A26A-A01529182F46}"/>
              </a:ext>
            </a:extLst>
          </p:cNvPr>
          <p:cNvSpPr>
            <a:spLocks noGrp="1"/>
          </p:cNvSpPr>
          <p:nvPr>
            <p:ph type="ftr" sz="quarter" idx="11"/>
          </p:nvPr>
        </p:nvSpPr>
        <p:spPr>
          <a:xfrm>
            <a:off x="2555776" y="6309321"/>
            <a:ext cx="4104456" cy="41056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87326544-50C7-470A-8A01-AE0A0D23EB62}"/>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7F5D3D9D-35F8-4F69-9A82-7E17B6732BAD}"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43</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887638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3788FA2C-1132-4F21-8472-3C159C382E12}"/>
              </a:ext>
            </a:extLst>
          </p:cNvPr>
          <p:cNvSpPr>
            <a:spLocks noGrp="1" noChangeArrowheads="1"/>
          </p:cNvSpPr>
          <p:nvPr>
            <p:ph type="title"/>
          </p:nvPr>
        </p:nvSpPr>
        <p:spPr/>
        <p:txBody>
          <a:bodyPr/>
          <a:lstStyle/>
          <a:p>
            <a:r>
              <a:rPr lang="de-DE" altLang="de-DE" sz="2800" dirty="0"/>
              <a:t>Hintergründe zur Modifikation - Thermodynamik</a:t>
            </a:r>
          </a:p>
        </p:txBody>
      </p:sp>
      <p:sp>
        <p:nvSpPr>
          <p:cNvPr id="109571" name="Inhaltsplatzhalter 2">
            <a:extLst>
              <a:ext uri="{FF2B5EF4-FFF2-40B4-BE49-F238E27FC236}">
                <a16:creationId xmlns:a16="http://schemas.microsoft.com/office/drawing/2014/main" id="{DAD84CCC-E00A-4542-9FBE-477B1E1180ED}"/>
              </a:ext>
            </a:extLst>
          </p:cNvPr>
          <p:cNvSpPr>
            <a:spLocks noGrp="1" noChangeArrowheads="1"/>
          </p:cNvSpPr>
          <p:nvPr>
            <p:ph idx="1"/>
          </p:nvPr>
        </p:nvSpPr>
        <p:spPr>
          <a:xfrm>
            <a:off x="447649" y="1700808"/>
            <a:ext cx="8228013" cy="4203700"/>
          </a:xfrm>
        </p:spPr>
        <p:txBody>
          <a:bodyPr/>
          <a:lstStyle/>
          <a:p>
            <a:pPr>
              <a:defRPr/>
            </a:pPr>
            <a:r>
              <a:rPr lang="de-DE" altLang="de-DE" dirty="0"/>
              <a:t>Verteilung der Fachinhalte auf zwei Inhaltsfelder:</a:t>
            </a:r>
          </a:p>
          <a:p>
            <a:pPr marL="857250" lvl="1" indent="-457200">
              <a:buFont typeface="Arial" panose="020B0604020202020204" pitchFamily="34" charset="0"/>
              <a:buChar char="•"/>
              <a:defRPr/>
            </a:pPr>
            <a:r>
              <a:rPr lang="de-DE" altLang="de-DE" sz="2800" dirty="0"/>
              <a:t>Säuren, Basen und analytische Verfahren</a:t>
            </a:r>
          </a:p>
          <a:p>
            <a:pPr marL="857250" lvl="1" indent="-457200">
              <a:buFont typeface="Arial" panose="020B0604020202020204" pitchFamily="34" charset="0"/>
              <a:buChar char="•"/>
              <a:defRPr/>
            </a:pPr>
            <a:r>
              <a:rPr lang="de-DE" altLang="de-DE" sz="2800" dirty="0"/>
              <a:t>Elektrochemische Prozesse und Energetik</a:t>
            </a:r>
          </a:p>
          <a:p>
            <a:pPr marL="400050" lvl="1" indent="0">
              <a:defRPr/>
            </a:pPr>
            <a:endParaRPr lang="de-DE" altLang="de-DE" dirty="0"/>
          </a:p>
          <a:p>
            <a:pPr marL="857250" lvl="1" indent="-457200">
              <a:buFont typeface="Wingdings" panose="05000000000000000000" pitchFamily="2" charset="2"/>
              <a:buChar char="à"/>
              <a:defRPr/>
            </a:pPr>
            <a:r>
              <a:rPr lang="de-DE" altLang="de-DE" sz="2400" dirty="0">
                <a:solidFill>
                  <a:schemeClr val="tx1"/>
                </a:solidFill>
              </a:rPr>
              <a:t>Integration in bekannte Fachinhalte</a:t>
            </a:r>
          </a:p>
          <a:p>
            <a:pPr marL="857250" lvl="1" indent="-457200">
              <a:buFont typeface="Wingdings" panose="05000000000000000000" pitchFamily="2" charset="2"/>
              <a:buChar char="à"/>
              <a:defRPr/>
            </a:pPr>
            <a:r>
              <a:rPr lang="de-DE" altLang="de-DE" sz="2400" dirty="0">
                <a:solidFill>
                  <a:schemeClr val="tx1"/>
                </a:solidFill>
              </a:rPr>
              <a:t>experimentell zugänglich (z. B. Kalorimetrie)</a:t>
            </a:r>
          </a:p>
          <a:p>
            <a:pPr marL="857250" lvl="1" indent="-457200">
              <a:buFont typeface="Wingdings" panose="05000000000000000000" pitchFamily="2" charset="2"/>
              <a:buChar char="à"/>
              <a:defRPr/>
            </a:pPr>
            <a:r>
              <a:rPr lang="de-DE" altLang="de-DE" sz="2400" dirty="0">
                <a:solidFill>
                  <a:schemeClr val="tx1"/>
                </a:solidFill>
                <a:sym typeface="Wingdings" panose="05000000000000000000" pitchFamily="2" charset="2"/>
              </a:rPr>
              <a:t>alltagsrelevante </a:t>
            </a:r>
            <a:r>
              <a:rPr lang="de-DE" altLang="de-DE" sz="2400" dirty="0">
                <a:sym typeface="Wingdings" panose="05000000000000000000" pitchFamily="2" charset="2"/>
              </a:rPr>
              <a:t>Kontexte (z. B. Satz von Hess: Treibstoffe)</a:t>
            </a:r>
            <a:endParaRPr lang="de-DE" altLang="de-DE" sz="2400" dirty="0"/>
          </a:p>
        </p:txBody>
      </p:sp>
      <p:sp>
        <p:nvSpPr>
          <p:cNvPr id="3" name="Fußzeilenplatzhalter 2">
            <a:extLst>
              <a:ext uri="{FF2B5EF4-FFF2-40B4-BE49-F238E27FC236}">
                <a16:creationId xmlns:a16="http://schemas.microsoft.com/office/drawing/2014/main" id="{0096A2B9-97FF-4CAA-88E4-11EA08273654}"/>
              </a:ext>
            </a:extLst>
          </p:cNvPr>
          <p:cNvSpPr>
            <a:spLocks noGrp="1"/>
          </p:cNvSpPr>
          <p:nvPr>
            <p:ph type="ftr" sz="quarter" idx="11"/>
          </p:nvPr>
        </p:nvSpPr>
        <p:spPr>
          <a:xfrm>
            <a:off x="2555776" y="6237312"/>
            <a:ext cx="4104456" cy="576063"/>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C52DA43B-6224-4F8D-8CDD-A6883448D34E}"/>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78B5357-D3A0-4BF5-9855-8A9A7E94251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44</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423651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a:extLst>
              <a:ext uri="{FF2B5EF4-FFF2-40B4-BE49-F238E27FC236}">
                <a16:creationId xmlns:a16="http://schemas.microsoft.com/office/drawing/2014/main" id="{AE95D3CB-3EAC-4953-9B5B-E5626C85D4EC}"/>
              </a:ext>
            </a:extLst>
          </p:cNvPr>
          <p:cNvSpPr>
            <a:spLocks noGrp="1" noChangeArrowheads="1"/>
          </p:cNvSpPr>
          <p:nvPr>
            <p:ph type="title"/>
          </p:nvPr>
        </p:nvSpPr>
        <p:spPr/>
        <p:txBody>
          <a:bodyPr/>
          <a:lstStyle/>
          <a:p>
            <a:r>
              <a:rPr lang="de-DE" altLang="de-DE" sz="3200" dirty="0"/>
              <a:t>Modifikationen aufgrund der Vorgaben</a:t>
            </a:r>
            <a:endParaRPr lang="de-DE" altLang="de-DE" dirty="0"/>
          </a:p>
        </p:txBody>
      </p:sp>
      <p:sp>
        <p:nvSpPr>
          <p:cNvPr id="3" name="Inhaltsplatzhalter 2">
            <a:extLst>
              <a:ext uri="{FF2B5EF4-FFF2-40B4-BE49-F238E27FC236}">
                <a16:creationId xmlns:a16="http://schemas.microsoft.com/office/drawing/2014/main" id="{D14EB361-745E-403A-89F9-C748D517A261}"/>
              </a:ext>
            </a:extLst>
          </p:cNvPr>
          <p:cNvSpPr>
            <a:spLocks noGrp="1"/>
          </p:cNvSpPr>
          <p:nvPr>
            <p:ph idx="1"/>
          </p:nvPr>
        </p:nvSpPr>
        <p:spPr/>
        <p:txBody>
          <a:bodyPr/>
          <a:lstStyle/>
          <a:p>
            <a:pPr marL="457200" indent="-457200">
              <a:buFont typeface="Arial" panose="020B0604020202020204" pitchFamily="34" charset="0"/>
              <a:buChar char="•"/>
              <a:defRPr/>
            </a:pPr>
            <a:r>
              <a:rPr lang="de-DE" altLang="de-DE" sz="2400" dirty="0"/>
              <a:t>Relevanz der </a:t>
            </a:r>
            <a:r>
              <a:rPr lang="de-DE" altLang="de-DE" sz="2400" b="1" dirty="0"/>
              <a:t>Nanostrukturen und -materialien </a:t>
            </a:r>
            <a:r>
              <a:rPr lang="de-DE" altLang="de-DE" sz="2400" dirty="0"/>
              <a:t>auch im Abitur (LK), dadurch Notwendigkeit ihrer Thematisierung in der Q-Phase </a:t>
            </a:r>
          </a:p>
          <a:p>
            <a:pPr marL="457200" indent="-457200">
              <a:buFont typeface="Arial" panose="020B0604020202020204" pitchFamily="34" charset="0"/>
              <a:buChar char="•"/>
              <a:defRPr/>
            </a:pPr>
            <a:r>
              <a:rPr lang="de-DE" altLang="de-DE" sz="2400" dirty="0"/>
              <a:t>höhere Relevanz der </a:t>
            </a:r>
            <a:r>
              <a:rPr lang="de-DE" altLang="de-DE" sz="2400" b="1" dirty="0"/>
              <a:t>qualitativen Analyse </a:t>
            </a:r>
            <a:r>
              <a:rPr lang="de-DE" altLang="de-DE" sz="2400" dirty="0"/>
              <a:t>mit Blick auf Nachweisreaktionen und zusätzliche Setzung des Prinzips der Chromatografie (im LK)</a:t>
            </a:r>
          </a:p>
          <a:p>
            <a:pPr marL="457200" indent="-457200">
              <a:buFont typeface="Arial" panose="020B0604020202020204" pitchFamily="34" charset="0"/>
              <a:buChar char="•"/>
              <a:defRPr/>
            </a:pPr>
            <a:r>
              <a:rPr lang="de-DE" altLang="de-DE" sz="2400" dirty="0"/>
              <a:t>Löslichkeitsgleichgewichte (LK)</a:t>
            </a:r>
          </a:p>
          <a:p>
            <a:pPr marL="457200" indent="-457200">
              <a:buFont typeface="Arial" panose="020B0604020202020204" pitchFamily="34" charset="0"/>
              <a:buChar char="•"/>
              <a:defRPr/>
            </a:pPr>
            <a:r>
              <a:rPr lang="de-DE" altLang="de-DE" sz="2400" dirty="0"/>
              <a:t>koordinative Bindung (LK)</a:t>
            </a:r>
          </a:p>
          <a:p>
            <a:pPr marL="457200" indent="-457200">
              <a:buFont typeface="Arial" panose="020B0604020202020204" pitchFamily="34" charset="0"/>
              <a:buChar char="•"/>
              <a:defRPr/>
            </a:pPr>
            <a:r>
              <a:rPr lang="de-DE" altLang="de-DE" sz="2400" dirty="0" err="1"/>
              <a:t>Redoxtitration</a:t>
            </a:r>
            <a:r>
              <a:rPr lang="de-DE" altLang="de-DE" sz="2400" dirty="0"/>
              <a:t> (LK)</a:t>
            </a:r>
          </a:p>
          <a:p>
            <a:pPr>
              <a:defRPr/>
            </a:pPr>
            <a:endParaRPr lang="de-DE" dirty="0"/>
          </a:p>
        </p:txBody>
      </p:sp>
      <p:sp>
        <p:nvSpPr>
          <p:cNvPr id="6" name="Fußzeilenplatzhalter 5">
            <a:extLst>
              <a:ext uri="{FF2B5EF4-FFF2-40B4-BE49-F238E27FC236}">
                <a16:creationId xmlns:a16="http://schemas.microsoft.com/office/drawing/2014/main" id="{E95BCC55-9620-4256-B349-A58E42FB4D4C}"/>
              </a:ext>
            </a:extLst>
          </p:cNvPr>
          <p:cNvSpPr>
            <a:spLocks noGrp="1"/>
          </p:cNvSpPr>
          <p:nvPr>
            <p:ph type="ftr" sz="quarter" idx="11"/>
          </p:nvPr>
        </p:nvSpPr>
        <p:spPr>
          <a:xfrm>
            <a:off x="2627784" y="6237203"/>
            <a:ext cx="4176464" cy="576173"/>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4C66458D-60B8-4332-92F8-FDF1FFAAABA2}"/>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4729039A-07A7-4C8B-9D36-B5D73A4E4FB6}"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45</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1201270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a:extLst>
              <a:ext uri="{FF2B5EF4-FFF2-40B4-BE49-F238E27FC236}">
                <a16:creationId xmlns:a16="http://schemas.microsoft.com/office/drawing/2014/main" id="{5E1D42B1-7E54-441A-A636-F2FC6FEDEBEB}"/>
              </a:ext>
            </a:extLst>
          </p:cNvPr>
          <p:cNvSpPr>
            <a:spLocks noGrp="1" noChangeArrowheads="1"/>
          </p:cNvSpPr>
          <p:nvPr>
            <p:ph type="title"/>
          </p:nvPr>
        </p:nvSpPr>
        <p:spPr>
          <a:xfrm>
            <a:off x="457200" y="1125538"/>
            <a:ext cx="8435975" cy="357187"/>
          </a:xfrm>
        </p:spPr>
        <p:txBody>
          <a:bodyPr/>
          <a:lstStyle/>
          <a:p>
            <a:r>
              <a:rPr lang="de-DE" altLang="de-DE" sz="2800" dirty="0"/>
              <a:t>Modifikationen -</a:t>
            </a:r>
            <a:r>
              <a:rPr lang="de-DE" altLang="de-DE" sz="2800" dirty="0">
                <a:solidFill>
                  <a:schemeClr val="tx1"/>
                </a:solidFill>
              </a:rPr>
              <a:t> BISTA </a:t>
            </a:r>
            <a:r>
              <a:rPr lang="de-DE" altLang="de-DE" sz="2800" dirty="0"/>
              <a:t>/ weitere KMK-Vorgaben</a:t>
            </a:r>
          </a:p>
        </p:txBody>
      </p:sp>
      <p:sp>
        <p:nvSpPr>
          <p:cNvPr id="88067" name="Inhaltsplatzhalter 2">
            <a:extLst>
              <a:ext uri="{FF2B5EF4-FFF2-40B4-BE49-F238E27FC236}">
                <a16:creationId xmlns:a16="http://schemas.microsoft.com/office/drawing/2014/main" id="{DF7F17C5-81A7-4936-9B71-3ED3F4A0827A}"/>
              </a:ext>
            </a:extLst>
          </p:cNvPr>
          <p:cNvSpPr>
            <a:spLocks noGrp="1" noChangeArrowheads="1"/>
          </p:cNvSpPr>
          <p:nvPr>
            <p:ph idx="1"/>
          </p:nvPr>
        </p:nvSpPr>
        <p:spPr>
          <a:xfrm>
            <a:off x="457200" y="1562100"/>
            <a:ext cx="8255000" cy="4464050"/>
          </a:xfrm>
        </p:spPr>
        <p:txBody>
          <a:bodyPr/>
          <a:lstStyle/>
          <a:p>
            <a:pPr marL="0" indent="0">
              <a:tabLst>
                <a:tab pos="2335213" algn="l"/>
              </a:tabLst>
              <a:defRPr/>
            </a:pPr>
            <a:r>
              <a:rPr lang="de-DE" altLang="de-DE" sz="2400" dirty="0"/>
              <a:t>Bsp. </a:t>
            </a:r>
            <a:r>
              <a:rPr lang="de-DE" altLang="de-DE" sz="2400" i="1" dirty="0"/>
              <a:t>Synthesen</a:t>
            </a:r>
            <a:r>
              <a:rPr lang="de-DE" altLang="de-DE" sz="2400" dirty="0"/>
              <a:t>: </a:t>
            </a:r>
            <a:r>
              <a:rPr lang="de-DE" altLang="de-DE" sz="2400" dirty="0">
                <a:solidFill>
                  <a:srgbClr val="00B050"/>
                </a:solidFill>
              </a:rPr>
              <a:t>Vorgaben der BISTA </a:t>
            </a:r>
            <a:r>
              <a:rPr lang="de-DE" altLang="de-DE" sz="2400" dirty="0">
                <a:solidFill>
                  <a:schemeClr val="tx1"/>
                </a:solidFill>
              </a:rPr>
              <a:t>und </a:t>
            </a:r>
            <a:r>
              <a:rPr lang="de-DE" altLang="de-DE" sz="2400" dirty="0">
                <a:solidFill>
                  <a:srgbClr val="0070C0"/>
                </a:solidFill>
              </a:rPr>
              <a:t>weitere KMK-Vorgaben</a:t>
            </a:r>
          </a:p>
          <a:p>
            <a:pPr>
              <a:defRPr/>
            </a:pPr>
            <a:endParaRPr lang="de-DE" altLang="de-DE" dirty="0"/>
          </a:p>
          <a:p>
            <a:pPr>
              <a:lnSpc>
                <a:spcPct val="100000"/>
              </a:lnSpc>
              <a:defRPr/>
            </a:pPr>
            <a:endParaRPr lang="de-DE" altLang="de-DE" sz="2000" u="sng" dirty="0"/>
          </a:p>
          <a:p>
            <a:pPr>
              <a:lnSpc>
                <a:spcPct val="100000"/>
              </a:lnSpc>
              <a:defRPr/>
            </a:pPr>
            <a:endParaRPr lang="de-DE" altLang="de-DE" sz="1000" u="sng" dirty="0"/>
          </a:p>
          <a:p>
            <a:pPr>
              <a:lnSpc>
                <a:spcPct val="100000"/>
              </a:lnSpc>
              <a:defRPr/>
            </a:pPr>
            <a:r>
              <a:rPr lang="de-DE" altLang="de-DE" sz="2200" u="sng" dirty="0"/>
              <a:t>Umsetzung KLP-Entwurf für den GK: </a:t>
            </a:r>
          </a:p>
          <a:p>
            <a:pPr marL="0" indent="0">
              <a:lnSpc>
                <a:spcPct val="100000"/>
              </a:lnSpc>
              <a:defRPr/>
            </a:pPr>
            <a:r>
              <a:rPr lang="de-DE" altLang="de-DE" sz="2200" kern="1200" dirty="0">
                <a:solidFill>
                  <a:srgbClr val="00B050"/>
                </a:solidFill>
              </a:rPr>
              <a:t>Kunststoffsynthese: </a:t>
            </a:r>
            <a:r>
              <a:rPr lang="de-DE" altLang="de-DE" sz="2200" dirty="0"/>
              <a:t>Verknüpfung von Monomeren zu Makromolekülen, </a:t>
            </a:r>
            <a:r>
              <a:rPr lang="de-DE" altLang="de-DE" sz="2200" kern="1200" dirty="0">
                <a:solidFill>
                  <a:srgbClr val="0070C0"/>
                </a:solidFill>
              </a:rPr>
              <a:t>Polymerisation</a:t>
            </a:r>
            <a:r>
              <a:rPr lang="de-DE" altLang="de-DE" sz="2200" dirty="0"/>
              <a:t> </a:t>
            </a:r>
            <a:r>
              <a:rPr lang="de-DE" altLang="de-DE" sz="2000" dirty="0"/>
              <a:t>(Inhaltliche Schwerpunkte)</a:t>
            </a:r>
          </a:p>
          <a:p>
            <a:pPr marL="0" indent="0">
              <a:lnSpc>
                <a:spcPct val="100000"/>
              </a:lnSpc>
              <a:defRPr/>
            </a:pPr>
            <a:r>
              <a:rPr lang="de-DE" altLang="de-DE" sz="2200" dirty="0"/>
              <a:t>… erläutern die Verknüpfung von </a:t>
            </a:r>
            <a:r>
              <a:rPr lang="de-DE" altLang="de-DE" sz="2200" dirty="0" err="1"/>
              <a:t>Monomermolekülen</a:t>
            </a:r>
            <a:r>
              <a:rPr lang="de-DE" altLang="de-DE" sz="2200" dirty="0"/>
              <a:t> zu Makromolekülen mithilfe von Reaktionsgleichungen an einem Beispiel. (</a:t>
            </a:r>
            <a:r>
              <a:rPr lang="de-DE" altLang="de-DE" sz="2000" dirty="0"/>
              <a:t>konkretisierte Kompetenzerwartung)</a:t>
            </a:r>
          </a:p>
          <a:p>
            <a:pPr>
              <a:lnSpc>
                <a:spcPct val="100000"/>
              </a:lnSpc>
              <a:defRPr/>
            </a:pPr>
            <a:r>
              <a:rPr lang="de-DE" altLang="de-DE" sz="1800" dirty="0"/>
              <a:t>	</a:t>
            </a:r>
          </a:p>
        </p:txBody>
      </p:sp>
      <p:graphicFrame>
        <p:nvGraphicFramePr>
          <p:cNvPr id="7" name="Tabelle 7">
            <a:extLst>
              <a:ext uri="{FF2B5EF4-FFF2-40B4-BE49-F238E27FC236}">
                <a16:creationId xmlns:a16="http://schemas.microsoft.com/office/drawing/2014/main" id="{59BE6709-37F2-4C4B-8673-119266099AB7}"/>
              </a:ext>
            </a:extLst>
          </p:cNvPr>
          <p:cNvGraphicFramePr>
            <a:graphicFrameLocks noGrp="1"/>
          </p:cNvGraphicFramePr>
          <p:nvPr/>
        </p:nvGraphicFramePr>
        <p:xfrm>
          <a:off x="1520825" y="2079625"/>
          <a:ext cx="6127750" cy="1247775"/>
        </p:xfrm>
        <a:graphic>
          <a:graphicData uri="http://schemas.openxmlformats.org/drawingml/2006/table">
            <a:tbl>
              <a:tblPr firstRow="1" bandRow="1">
                <a:tableStyleId>{5C22544A-7EE6-4342-B048-85BDC9FD1C3A}</a:tableStyleId>
              </a:tblPr>
              <a:tblGrid>
                <a:gridCol w="3030692">
                  <a:extLst>
                    <a:ext uri="{9D8B030D-6E8A-4147-A177-3AD203B41FA5}">
                      <a16:colId xmlns:a16="http://schemas.microsoft.com/office/drawing/2014/main" val="20000"/>
                    </a:ext>
                  </a:extLst>
                </a:gridCol>
                <a:gridCol w="3097058">
                  <a:extLst>
                    <a:ext uri="{9D8B030D-6E8A-4147-A177-3AD203B41FA5}">
                      <a16:colId xmlns:a16="http://schemas.microsoft.com/office/drawing/2014/main" val="20001"/>
                    </a:ext>
                  </a:extLst>
                </a:gridCol>
              </a:tblGrid>
              <a:tr h="350511">
                <a:tc>
                  <a:txBody>
                    <a:bodyPr/>
                    <a:lstStyle/>
                    <a:p>
                      <a:r>
                        <a:rPr lang="de-DE" sz="1700" dirty="0">
                          <a:solidFill>
                            <a:schemeClr val="tx1"/>
                          </a:solidFill>
                        </a:rPr>
                        <a:t>GK und LK</a:t>
                      </a:r>
                    </a:p>
                  </a:txBody>
                  <a:tcPr marL="91461" marR="91461" marT="45686" marB="45686">
                    <a:solidFill>
                      <a:schemeClr val="bg1">
                        <a:lumMod val="75000"/>
                      </a:schemeClr>
                    </a:solidFill>
                  </a:tcPr>
                </a:tc>
                <a:tc>
                  <a:txBody>
                    <a:bodyPr/>
                    <a:lstStyle/>
                    <a:p>
                      <a:r>
                        <a:rPr lang="de-DE" sz="1700" dirty="0">
                          <a:solidFill>
                            <a:schemeClr val="tx1"/>
                          </a:solidFill>
                        </a:rPr>
                        <a:t>zusätzlich im LK</a:t>
                      </a:r>
                    </a:p>
                  </a:txBody>
                  <a:tcPr marL="91461" marR="91461" marT="45686" marB="45686">
                    <a:solidFill>
                      <a:schemeClr val="bg1">
                        <a:lumMod val="75000"/>
                      </a:schemeClr>
                    </a:solidFill>
                  </a:tcPr>
                </a:tc>
                <a:extLst>
                  <a:ext uri="{0D108BD9-81ED-4DB2-BD59-A6C34878D82A}">
                    <a16:rowId xmlns:a16="http://schemas.microsoft.com/office/drawing/2014/main" val="10000"/>
                  </a:ext>
                </a:extLst>
              </a:tr>
              <a:tr h="897264">
                <a:tc>
                  <a:txBody>
                    <a:bodyPr/>
                    <a:lstStyle/>
                    <a:p>
                      <a:pPr marL="285750" indent="-285750">
                        <a:buFont typeface="Arial" panose="020B0604020202020204" pitchFamily="34" charset="0"/>
                        <a:buChar char="•"/>
                      </a:pPr>
                      <a:r>
                        <a:rPr lang="de-DE" sz="1700" dirty="0">
                          <a:solidFill>
                            <a:srgbClr val="00B050"/>
                          </a:solidFill>
                        </a:rPr>
                        <a:t>Kunststoffsynthese</a:t>
                      </a:r>
                    </a:p>
                    <a:p>
                      <a:pPr marL="285750" lvl="0" indent="-19050">
                        <a:buFont typeface="Symbol" panose="05050102010706020507" pitchFamily="18" charset="2"/>
                        <a:buChar char="-"/>
                      </a:pPr>
                      <a:r>
                        <a:rPr lang="de-DE" sz="1700" dirty="0">
                          <a:solidFill>
                            <a:srgbClr val="0070C0"/>
                          </a:solidFill>
                        </a:rPr>
                        <a:t> Polymerisation</a:t>
                      </a:r>
                    </a:p>
                  </a:txBody>
                  <a:tcPr marL="91461" marR="91461" marT="45686" marB="45686">
                    <a:solidFill>
                      <a:schemeClr val="bg1">
                        <a:lumMod val="75000"/>
                      </a:schemeClr>
                    </a:solidFill>
                  </a:tcPr>
                </a:tc>
                <a:tc>
                  <a:txBody>
                    <a:bodyPr/>
                    <a:lstStyle/>
                    <a:p>
                      <a:pPr marL="285750" indent="-285750">
                        <a:buFont typeface="Arial" panose="020B0604020202020204" pitchFamily="34" charset="0"/>
                        <a:buChar char="•"/>
                      </a:pPr>
                      <a:r>
                        <a:rPr lang="de-DE" sz="1700" dirty="0">
                          <a:solidFill>
                            <a:srgbClr val="00B050"/>
                          </a:solidFill>
                        </a:rPr>
                        <a:t>Mechanistische Betrachtung </a:t>
                      </a:r>
                      <a:r>
                        <a:rPr lang="de-DE" sz="1700" i="0" dirty="0">
                          <a:solidFill>
                            <a:srgbClr val="00B050"/>
                          </a:solidFill>
                        </a:rPr>
                        <a:t>einer </a:t>
                      </a:r>
                      <a:r>
                        <a:rPr lang="de-DE" sz="1700" dirty="0">
                          <a:solidFill>
                            <a:srgbClr val="00B050"/>
                          </a:solidFill>
                        </a:rPr>
                        <a:t>Kunststoffsynthese</a:t>
                      </a:r>
                    </a:p>
                    <a:p>
                      <a:pPr marL="285750" lvl="0" indent="-19050" algn="l" defTabSz="914400" rtl="0" eaLnBrk="1" latinLnBrk="0" hangingPunct="1">
                        <a:buFont typeface="Symbol" panose="05050102010706020507" pitchFamily="18" charset="2"/>
                        <a:buChar char="-"/>
                      </a:pPr>
                      <a:r>
                        <a:rPr lang="de-DE" sz="1700" kern="1200" dirty="0">
                          <a:solidFill>
                            <a:srgbClr val="0070C0"/>
                          </a:solidFill>
                          <a:latin typeface="+mn-lt"/>
                          <a:ea typeface="+mn-ea"/>
                          <a:cs typeface="+mn-cs"/>
                        </a:rPr>
                        <a:t> radikalische Polymerisation</a:t>
                      </a:r>
                    </a:p>
                  </a:txBody>
                  <a:tcPr marL="91461" marR="91461" marT="45686" marB="45686">
                    <a:solidFill>
                      <a:schemeClr val="bg1">
                        <a:lumMod val="75000"/>
                      </a:schemeClr>
                    </a:solidFill>
                  </a:tcPr>
                </a:tc>
                <a:extLst>
                  <a:ext uri="{0D108BD9-81ED-4DB2-BD59-A6C34878D82A}">
                    <a16:rowId xmlns:a16="http://schemas.microsoft.com/office/drawing/2014/main" val="10001"/>
                  </a:ext>
                </a:extLst>
              </a:tr>
            </a:tbl>
          </a:graphicData>
        </a:graphic>
      </p:graphicFrame>
      <p:sp>
        <p:nvSpPr>
          <p:cNvPr id="3" name="Fußzeilenplatzhalter 2">
            <a:extLst>
              <a:ext uri="{FF2B5EF4-FFF2-40B4-BE49-F238E27FC236}">
                <a16:creationId xmlns:a16="http://schemas.microsoft.com/office/drawing/2014/main" id="{85E7E47B-EE28-4C5D-AD86-8DA89A2B2BC3}"/>
              </a:ext>
            </a:extLst>
          </p:cNvPr>
          <p:cNvSpPr>
            <a:spLocks noGrp="1"/>
          </p:cNvSpPr>
          <p:nvPr>
            <p:ph type="ftr" sz="quarter" idx="11"/>
          </p:nvPr>
        </p:nvSpPr>
        <p:spPr>
          <a:xfrm>
            <a:off x="2555776" y="6309321"/>
            <a:ext cx="4104455" cy="504056"/>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2A045481-867C-4D17-805F-B5D09C0902C1}"/>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A13199F9-4DFE-4691-9167-00DC255BD24B}"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125580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a:extLst>
              <a:ext uri="{FF2B5EF4-FFF2-40B4-BE49-F238E27FC236}">
                <a16:creationId xmlns:a16="http://schemas.microsoft.com/office/drawing/2014/main" id="{588959DE-D9F4-4CFA-BA50-8FA28A87F855}"/>
              </a:ext>
            </a:extLst>
          </p:cNvPr>
          <p:cNvSpPr>
            <a:spLocks noGrp="1" noChangeArrowheads="1"/>
          </p:cNvSpPr>
          <p:nvPr>
            <p:ph type="title"/>
          </p:nvPr>
        </p:nvSpPr>
        <p:spPr>
          <a:xfrm>
            <a:off x="457200" y="1125538"/>
            <a:ext cx="8435975" cy="357187"/>
          </a:xfrm>
        </p:spPr>
        <p:txBody>
          <a:bodyPr/>
          <a:lstStyle/>
          <a:p>
            <a:r>
              <a:rPr lang="de-DE" altLang="de-DE" sz="2800" dirty="0"/>
              <a:t>Modifikationen -</a:t>
            </a:r>
            <a:r>
              <a:rPr lang="de-DE" altLang="de-DE" sz="2800" dirty="0">
                <a:solidFill>
                  <a:schemeClr val="tx1"/>
                </a:solidFill>
              </a:rPr>
              <a:t> BISTA </a:t>
            </a:r>
            <a:r>
              <a:rPr lang="de-DE" altLang="de-DE" sz="2800" dirty="0"/>
              <a:t>/ weitere KMK-Vorgaben</a:t>
            </a:r>
          </a:p>
        </p:txBody>
      </p:sp>
      <p:sp>
        <p:nvSpPr>
          <p:cNvPr id="88067" name="Inhaltsplatzhalter 2">
            <a:extLst>
              <a:ext uri="{FF2B5EF4-FFF2-40B4-BE49-F238E27FC236}">
                <a16:creationId xmlns:a16="http://schemas.microsoft.com/office/drawing/2014/main" id="{8753D598-92CA-463E-81DA-675E66082669}"/>
              </a:ext>
            </a:extLst>
          </p:cNvPr>
          <p:cNvSpPr>
            <a:spLocks noGrp="1" noChangeArrowheads="1"/>
          </p:cNvSpPr>
          <p:nvPr>
            <p:ph idx="1"/>
          </p:nvPr>
        </p:nvSpPr>
        <p:spPr>
          <a:xfrm>
            <a:off x="457200" y="1562100"/>
            <a:ext cx="8255000" cy="4464050"/>
          </a:xfrm>
        </p:spPr>
        <p:txBody>
          <a:bodyPr/>
          <a:lstStyle/>
          <a:p>
            <a:pPr marL="0" indent="0">
              <a:tabLst>
                <a:tab pos="2335213" algn="l"/>
              </a:tabLst>
              <a:defRPr/>
            </a:pPr>
            <a:r>
              <a:rPr lang="de-DE" altLang="de-DE" sz="2400" dirty="0"/>
              <a:t>Bsp. </a:t>
            </a:r>
            <a:r>
              <a:rPr lang="de-DE" altLang="de-DE" sz="2400" i="1" dirty="0"/>
              <a:t>Synthesen</a:t>
            </a:r>
            <a:r>
              <a:rPr lang="de-DE" altLang="de-DE" sz="2400" dirty="0"/>
              <a:t>: </a:t>
            </a:r>
            <a:r>
              <a:rPr lang="de-DE" altLang="de-DE" sz="2400" dirty="0">
                <a:solidFill>
                  <a:srgbClr val="00B050"/>
                </a:solidFill>
              </a:rPr>
              <a:t>Vorgaben der BISTA </a:t>
            </a:r>
            <a:r>
              <a:rPr lang="de-DE" altLang="de-DE" sz="2400" dirty="0">
                <a:solidFill>
                  <a:schemeClr val="tx1"/>
                </a:solidFill>
              </a:rPr>
              <a:t>und </a:t>
            </a:r>
            <a:r>
              <a:rPr lang="de-DE" altLang="de-DE" sz="2400" dirty="0">
                <a:solidFill>
                  <a:srgbClr val="0070C0"/>
                </a:solidFill>
              </a:rPr>
              <a:t>weitere KMK-Vorgaben</a:t>
            </a:r>
          </a:p>
          <a:p>
            <a:pPr>
              <a:defRPr/>
            </a:pPr>
            <a:endParaRPr lang="de-DE" altLang="de-DE" dirty="0"/>
          </a:p>
          <a:p>
            <a:pPr>
              <a:defRPr/>
            </a:pPr>
            <a:endParaRPr lang="de-DE" altLang="de-DE" dirty="0"/>
          </a:p>
          <a:p>
            <a:pPr>
              <a:lnSpc>
                <a:spcPct val="100000"/>
              </a:lnSpc>
              <a:spcBef>
                <a:spcPts val="0"/>
              </a:spcBef>
              <a:defRPr/>
            </a:pPr>
            <a:endParaRPr lang="de-DE" altLang="de-DE" sz="1800" dirty="0"/>
          </a:p>
          <a:p>
            <a:pPr>
              <a:lnSpc>
                <a:spcPct val="100000"/>
              </a:lnSpc>
              <a:spcBef>
                <a:spcPts val="0"/>
              </a:spcBef>
              <a:defRPr/>
            </a:pPr>
            <a:r>
              <a:rPr lang="de-DE" altLang="de-DE" sz="1800" u="sng" dirty="0"/>
              <a:t>Umsetzung KLP-Entwurf für den LK: </a:t>
            </a:r>
          </a:p>
          <a:p>
            <a:pPr marL="0" indent="0">
              <a:lnSpc>
                <a:spcPct val="100000"/>
              </a:lnSpc>
              <a:defRPr/>
            </a:pPr>
            <a:r>
              <a:rPr lang="de-DE" altLang="de-DE" sz="2000" kern="1200" dirty="0">
                <a:solidFill>
                  <a:srgbClr val="00B050"/>
                </a:solidFill>
              </a:rPr>
              <a:t>Kunststoffsynthese: </a:t>
            </a:r>
            <a:r>
              <a:rPr lang="de-DE" altLang="de-DE" sz="2000" dirty="0"/>
              <a:t>Verknüpfung von Monomeren zu Makromolekülen, </a:t>
            </a:r>
            <a:r>
              <a:rPr lang="de-DE" sz="2000" dirty="0">
                <a:solidFill>
                  <a:srgbClr val="0070C0"/>
                </a:solidFill>
              </a:rPr>
              <a:t>Polymerisation </a:t>
            </a:r>
            <a:r>
              <a:rPr lang="de-DE" altLang="de-DE" sz="2000" dirty="0"/>
              <a:t>(Mechanismus der </a:t>
            </a:r>
            <a:r>
              <a:rPr lang="de-DE" altLang="de-DE" sz="2000" dirty="0" err="1"/>
              <a:t>radikalischen</a:t>
            </a:r>
            <a:r>
              <a:rPr lang="de-DE" altLang="de-DE" sz="2000" dirty="0"/>
              <a:t> Polymerisation) </a:t>
            </a:r>
            <a:r>
              <a:rPr lang="de-DE" altLang="de-DE" sz="1600" kern="1200" dirty="0">
                <a:solidFill>
                  <a:schemeClr val="tx1"/>
                </a:solidFill>
              </a:rPr>
              <a:t>(Inhaltliche Schwerpunkte)</a:t>
            </a:r>
            <a:endParaRPr lang="de-DE" altLang="de-DE" sz="1600" dirty="0"/>
          </a:p>
          <a:p>
            <a:pPr marL="0" indent="0">
              <a:lnSpc>
                <a:spcPct val="100000"/>
              </a:lnSpc>
              <a:defRPr/>
            </a:pPr>
            <a:r>
              <a:rPr lang="de-DE" altLang="de-DE" sz="1400" dirty="0"/>
              <a:t>… </a:t>
            </a:r>
            <a:r>
              <a:rPr lang="de-DE" altLang="de-DE" sz="1800" dirty="0"/>
              <a:t>erläutern die Verknüpfung von </a:t>
            </a:r>
            <a:r>
              <a:rPr lang="de-DE" altLang="de-DE" sz="1800" dirty="0" err="1"/>
              <a:t>Monomermolekülen</a:t>
            </a:r>
            <a:r>
              <a:rPr lang="de-DE" altLang="de-DE" sz="1800" dirty="0"/>
              <a:t> zu Makromolekülen </a:t>
            </a:r>
            <a:r>
              <a:rPr lang="de-DE" sz="1800" dirty="0"/>
              <a:t>mithilfe von Reaktionsgleichungen </a:t>
            </a:r>
            <a:r>
              <a:rPr lang="de-DE" altLang="de-DE" sz="1800" dirty="0"/>
              <a:t>an einem Beispiel </a:t>
            </a:r>
            <a:r>
              <a:rPr lang="de-DE" altLang="de-DE" sz="1800" u="sng" dirty="0">
                <a:solidFill>
                  <a:schemeClr val="tx1"/>
                </a:solidFill>
              </a:rPr>
              <a:t>und erläutern die Reaktionsschritte einer </a:t>
            </a:r>
            <a:r>
              <a:rPr lang="de-DE" altLang="de-DE" sz="1800" u="sng" dirty="0" err="1">
                <a:solidFill>
                  <a:schemeClr val="tx1"/>
                </a:solidFill>
              </a:rPr>
              <a:t>radikalischen</a:t>
            </a:r>
            <a:r>
              <a:rPr lang="de-DE" altLang="de-DE" sz="1800" u="sng" dirty="0">
                <a:solidFill>
                  <a:schemeClr val="tx1"/>
                </a:solidFill>
              </a:rPr>
              <a:t> Polymerisation.</a:t>
            </a:r>
            <a:r>
              <a:rPr lang="de-DE" altLang="de-DE" sz="1400" u="sng" dirty="0">
                <a:solidFill>
                  <a:schemeClr val="tx1"/>
                </a:solidFill>
              </a:rPr>
              <a:t> </a:t>
            </a:r>
            <a:r>
              <a:rPr lang="de-DE" altLang="de-DE" sz="1400" dirty="0"/>
              <a:t>(konkretisierte Kompetenzerwartung)</a:t>
            </a:r>
          </a:p>
          <a:p>
            <a:pPr>
              <a:lnSpc>
                <a:spcPct val="100000"/>
              </a:lnSpc>
              <a:defRPr/>
            </a:pPr>
            <a:r>
              <a:rPr lang="de-DE" altLang="de-DE" sz="1600" dirty="0"/>
              <a:t>		</a:t>
            </a:r>
          </a:p>
        </p:txBody>
      </p:sp>
      <p:graphicFrame>
        <p:nvGraphicFramePr>
          <p:cNvPr id="7" name="Tabelle 7">
            <a:extLst>
              <a:ext uri="{FF2B5EF4-FFF2-40B4-BE49-F238E27FC236}">
                <a16:creationId xmlns:a16="http://schemas.microsoft.com/office/drawing/2014/main" id="{F5F33FD6-D081-481F-AB0F-06CA4EDA023F}"/>
              </a:ext>
            </a:extLst>
          </p:cNvPr>
          <p:cNvGraphicFramePr>
            <a:graphicFrameLocks noGrp="1"/>
          </p:cNvGraphicFramePr>
          <p:nvPr/>
        </p:nvGraphicFramePr>
        <p:xfrm>
          <a:off x="1520825" y="2079625"/>
          <a:ext cx="6127750" cy="1247775"/>
        </p:xfrm>
        <a:graphic>
          <a:graphicData uri="http://schemas.openxmlformats.org/drawingml/2006/table">
            <a:tbl>
              <a:tblPr firstRow="1" bandRow="1">
                <a:tableStyleId>{5C22544A-7EE6-4342-B048-85BDC9FD1C3A}</a:tableStyleId>
              </a:tblPr>
              <a:tblGrid>
                <a:gridCol w="3030692">
                  <a:extLst>
                    <a:ext uri="{9D8B030D-6E8A-4147-A177-3AD203B41FA5}">
                      <a16:colId xmlns:a16="http://schemas.microsoft.com/office/drawing/2014/main" val="20000"/>
                    </a:ext>
                  </a:extLst>
                </a:gridCol>
                <a:gridCol w="3097058">
                  <a:extLst>
                    <a:ext uri="{9D8B030D-6E8A-4147-A177-3AD203B41FA5}">
                      <a16:colId xmlns:a16="http://schemas.microsoft.com/office/drawing/2014/main" val="20001"/>
                    </a:ext>
                  </a:extLst>
                </a:gridCol>
              </a:tblGrid>
              <a:tr h="350511">
                <a:tc>
                  <a:txBody>
                    <a:bodyPr/>
                    <a:lstStyle/>
                    <a:p>
                      <a:r>
                        <a:rPr lang="de-DE" sz="1700" dirty="0">
                          <a:solidFill>
                            <a:schemeClr val="tx1"/>
                          </a:solidFill>
                        </a:rPr>
                        <a:t>GK und LK</a:t>
                      </a:r>
                    </a:p>
                  </a:txBody>
                  <a:tcPr marL="91461" marR="91461" marT="45686" marB="45686">
                    <a:solidFill>
                      <a:schemeClr val="bg1">
                        <a:lumMod val="75000"/>
                      </a:schemeClr>
                    </a:solidFill>
                  </a:tcPr>
                </a:tc>
                <a:tc>
                  <a:txBody>
                    <a:bodyPr/>
                    <a:lstStyle/>
                    <a:p>
                      <a:r>
                        <a:rPr lang="de-DE" sz="1700" dirty="0">
                          <a:solidFill>
                            <a:schemeClr val="tx1"/>
                          </a:solidFill>
                        </a:rPr>
                        <a:t>zusätzlich im LK</a:t>
                      </a:r>
                    </a:p>
                  </a:txBody>
                  <a:tcPr marL="91461" marR="91461" marT="45686" marB="45686">
                    <a:solidFill>
                      <a:schemeClr val="bg1">
                        <a:lumMod val="75000"/>
                      </a:schemeClr>
                    </a:solidFill>
                  </a:tcPr>
                </a:tc>
                <a:extLst>
                  <a:ext uri="{0D108BD9-81ED-4DB2-BD59-A6C34878D82A}">
                    <a16:rowId xmlns:a16="http://schemas.microsoft.com/office/drawing/2014/main" val="10000"/>
                  </a:ext>
                </a:extLst>
              </a:tr>
              <a:tr h="897264">
                <a:tc>
                  <a:txBody>
                    <a:bodyPr/>
                    <a:lstStyle/>
                    <a:p>
                      <a:pPr marL="285750" indent="-285750">
                        <a:buFont typeface="Arial" panose="020B0604020202020204" pitchFamily="34" charset="0"/>
                        <a:buChar char="•"/>
                      </a:pPr>
                      <a:r>
                        <a:rPr lang="de-DE" sz="1700" dirty="0">
                          <a:solidFill>
                            <a:srgbClr val="00B050"/>
                          </a:solidFill>
                        </a:rPr>
                        <a:t>Kunststoffsynthese</a:t>
                      </a:r>
                    </a:p>
                    <a:p>
                      <a:pPr marL="285750" lvl="0" indent="-19050">
                        <a:buFont typeface="Symbol" panose="05050102010706020507" pitchFamily="18" charset="2"/>
                        <a:buChar char="-"/>
                      </a:pPr>
                      <a:r>
                        <a:rPr lang="de-DE" sz="1700" dirty="0">
                          <a:solidFill>
                            <a:srgbClr val="0070C0"/>
                          </a:solidFill>
                        </a:rPr>
                        <a:t> Polymerisation</a:t>
                      </a:r>
                    </a:p>
                  </a:txBody>
                  <a:tcPr marL="91461" marR="91461" marT="45686" marB="45686">
                    <a:solidFill>
                      <a:schemeClr val="bg1">
                        <a:lumMod val="75000"/>
                      </a:schemeClr>
                    </a:solidFill>
                  </a:tcPr>
                </a:tc>
                <a:tc>
                  <a:txBody>
                    <a:bodyPr/>
                    <a:lstStyle/>
                    <a:p>
                      <a:pPr marL="285750" indent="-285750">
                        <a:buFont typeface="Arial" panose="020B0604020202020204" pitchFamily="34" charset="0"/>
                        <a:buChar char="•"/>
                      </a:pPr>
                      <a:r>
                        <a:rPr lang="de-DE" sz="1700" dirty="0">
                          <a:solidFill>
                            <a:srgbClr val="00B050"/>
                          </a:solidFill>
                        </a:rPr>
                        <a:t>Mechanistische Betrachtung </a:t>
                      </a:r>
                      <a:r>
                        <a:rPr lang="de-DE" sz="1700" i="0" dirty="0">
                          <a:solidFill>
                            <a:srgbClr val="00B050"/>
                          </a:solidFill>
                        </a:rPr>
                        <a:t>einer</a:t>
                      </a:r>
                      <a:r>
                        <a:rPr lang="de-DE" sz="1700" dirty="0">
                          <a:solidFill>
                            <a:srgbClr val="00B050"/>
                          </a:solidFill>
                        </a:rPr>
                        <a:t> Kunststoffsynthese</a:t>
                      </a:r>
                    </a:p>
                    <a:p>
                      <a:pPr marL="285750" lvl="0" indent="-19050" algn="l" defTabSz="914400" rtl="0" eaLnBrk="1" latinLnBrk="0" hangingPunct="1">
                        <a:buFont typeface="Symbol" panose="05050102010706020507" pitchFamily="18" charset="2"/>
                        <a:buChar char="-"/>
                      </a:pPr>
                      <a:r>
                        <a:rPr lang="de-DE" sz="1700" kern="1200" dirty="0">
                          <a:solidFill>
                            <a:srgbClr val="0070C0"/>
                          </a:solidFill>
                          <a:latin typeface="+mn-lt"/>
                          <a:ea typeface="+mn-ea"/>
                          <a:cs typeface="+mn-cs"/>
                        </a:rPr>
                        <a:t> radikalische Polymerisation</a:t>
                      </a:r>
                    </a:p>
                  </a:txBody>
                  <a:tcPr marL="91461" marR="91461" marT="45686" marB="45686">
                    <a:solidFill>
                      <a:schemeClr val="bg1">
                        <a:lumMod val="75000"/>
                      </a:schemeClr>
                    </a:solidFill>
                  </a:tcPr>
                </a:tc>
                <a:extLst>
                  <a:ext uri="{0D108BD9-81ED-4DB2-BD59-A6C34878D82A}">
                    <a16:rowId xmlns:a16="http://schemas.microsoft.com/office/drawing/2014/main" val="10001"/>
                  </a:ext>
                </a:extLst>
              </a:tr>
            </a:tbl>
          </a:graphicData>
        </a:graphic>
      </p:graphicFrame>
      <p:sp>
        <p:nvSpPr>
          <p:cNvPr id="3" name="Fußzeilenplatzhalter 2">
            <a:extLst>
              <a:ext uri="{FF2B5EF4-FFF2-40B4-BE49-F238E27FC236}">
                <a16:creationId xmlns:a16="http://schemas.microsoft.com/office/drawing/2014/main" id="{5F2836F0-F3EC-4F73-AFF5-4D82BE9DF0B1}"/>
              </a:ext>
            </a:extLst>
          </p:cNvPr>
          <p:cNvSpPr>
            <a:spLocks noGrp="1"/>
          </p:cNvSpPr>
          <p:nvPr>
            <p:ph type="ftr" sz="quarter" idx="11"/>
          </p:nvPr>
        </p:nvSpPr>
        <p:spPr>
          <a:xfrm>
            <a:off x="2411760" y="6203950"/>
            <a:ext cx="4320480" cy="652463"/>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455B7205-718D-4F31-9C46-E60C9CED22C6}"/>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4E7D16E-8E7B-41B4-8D61-C3E6BB6D73D0}"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47</a:t>
            </a:fld>
            <a:endParaRPr kumimoji="0" lang="de-DE" altLang="de-DE" sz="1200" b="0" i="0" u="none" strike="noStrike" kern="1200" cap="none" spc="0" normalizeH="0" baseline="0" noProof="0" dirty="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1101143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a:extLst>
              <a:ext uri="{FF2B5EF4-FFF2-40B4-BE49-F238E27FC236}">
                <a16:creationId xmlns:a16="http://schemas.microsoft.com/office/drawing/2014/main" id="{1593885E-4D2F-4217-8709-26E4910D3059}"/>
              </a:ext>
            </a:extLst>
          </p:cNvPr>
          <p:cNvSpPr>
            <a:spLocks noGrp="1" noChangeArrowheads="1"/>
          </p:cNvSpPr>
          <p:nvPr>
            <p:ph type="title"/>
          </p:nvPr>
        </p:nvSpPr>
        <p:spPr>
          <a:xfrm>
            <a:off x="457200" y="1125538"/>
            <a:ext cx="8435975" cy="357187"/>
          </a:xfrm>
        </p:spPr>
        <p:txBody>
          <a:bodyPr/>
          <a:lstStyle/>
          <a:p>
            <a:r>
              <a:rPr lang="de-DE" altLang="de-DE" sz="2800" dirty="0"/>
              <a:t>Modifikationen - </a:t>
            </a:r>
            <a:r>
              <a:rPr lang="de-DE" altLang="de-DE" sz="2800" dirty="0">
                <a:solidFill>
                  <a:schemeClr val="tx1"/>
                </a:solidFill>
              </a:rPr>
              <a:t>BISTA</a:t>
            </a:r>
            <a:r>
              <a:rPr lang="de-DE" altLang="de-DE" sz="2800" dirty="0"/>
              <a:t> / weitere KMK-Vorgaben</a:t>
            </a:r>
          </a:p>
        </p:txBody>
      </p:sp>
      <p:sp>
        <p:nvSpPr>
          <p:cNvPr id="88067" name="Inhaltsplatzhalter 2">
            <a:extLst>
              <a:ext uri="{FF2B5EF4-FFF2-40B4-BE49-F238E27FC236}">
                <a16:creationId xmlns:a16="http://schemas.microsoft.com/office/drawing/2014/main" id="{5A036C19-7332-42EC-B776-4484BBB46365}"/>
              </a:ext>
            </a:extLst>
          </p:cNvPr>
          <p:cNvSpPr>
            <a:spLocks noGrp="1" noChangeArrowheads="1"/>
          </p:cNvSpPr>
          <p:nvPr>
            <p:ph idx="1"/>
          </p:nvPr>
        </p:nvSpPr>
        <p:spPr>
          <a:xfrm>
            <a:off x="493464" y="1700808"/>
            <a:ext cx="8255000" cy="4117549"/>
          </a:xfrm>
        </p:spPr>
        <p:txBody>
          <a:bodyPr/>
          <a:lstStyle/>
          <a:p>
            <a:pPr marL="0" indent="0">
              <a:tabLst>
                <a:tab pos="2335213" algn="l"/>
              </a:tabLst>
              <a:defRPr/>
            </a:pPr>
            <a:r>
              <a:rPr lang="de-DE" altLang="de-DE" sz="2000" dirty="0"/>
              <a:t>Bsp. </a:t>
            </a:r>
            <a:r>
              <a:rPr lang="de-DE" altLang="de-DE" sz="2000" i="1" dirty="0"/>
              <a:t>Nanomaterialien</a:t>
            </a:r>
            <a:r>
              <a:rPr lang="de-DE" altLang="de-DE" sz="2000" dirty="0"/>
              <a:t>: </a:t>
            </a:r>
            <a:r>
              <a:rPr lang="de-DE" altLang="de-DE" sz="2000" dirty="0">
                <a:solidFill>
                  <a:srgbClr val="00B050"/>
                </a:solidFill>
              </a:rPr>
              <a:t>Vorgaben der BISTA </a:t>
            </a:r>
            <a:r>
              <a:rPr lang="de-DE" altLang="de-DE" sz="2000" dirty="0">
                <a:solidFill>
                  <a:schemeClr val="tx1"/>
                </a:solidFill>
              </a:rPr>
              <a:t>und </a:t>
            </a:r>
            <a:r>
              <a:rPr lang="de-DE" altLang="de-DE" sz="2000" dirty="0">
                <a:solidFill>
                  <a:srgbClr val="0070C0"/>
                </a:solidFill>
              </a:rPr>
              <a:t>weitere KMK-Vorgaben</a:t>
            </a:r>
          </a:p>
          <a:p>
            <a:pPr>
              <a:defRPr/>
            </a:pPr>
            <a:endParaRPr lang="de-DE" altLang="de-DE" dirty="0"/>
          </a:p>
          <a:p>
            <a:pPr>
              <a:defRPr/>
            </a:pPr>
            <a:endParaRPr lang="de-DE" altLang="de-DE" dirty="0"/>
          </a:p>
          <a:p>
            <a:pPr>
              <a:lnSpc>
                <a:spcPct val="100000"/>
              </a:lnSpc>
              <a:defRPr/>
            </a:pPr>
            <a:endParaRPr lang="de-DE" altLang="de-DE" sz="1800" dirty="0"/>
          </a:p>
          <a:p>
            <a:pPr>
              <a:lnSpc>
                <a:spcPct val="100000"/>
              </a:lnSpc>
              <a:spcBef>
                <a:spcPts val="0"/>
              </a:spcBef>
              <a:defRPr/>
            </a:pPr>
            <a:endParaRPr lang="de-DE" altLang="de-DE" sz="600" dirty="0"/>
          </a:p>
          <a:p>
            <a:pPr>
              <a:lnSpc>
                <a:spcPct val="100000"/>
              </a:lnSpc>
              <a:spcBef>
                <a:spcPts val="0"/>
              </a:spcBef>
              <a:defRPr/>
            </a:pPr>
            <a:endParaRPr lang="de-DE" altLang="de-DE" sz="1600" u="sng" dirty="0"/>
          </a:p>
          <a:p>
            <a:pPr>
              <a:lnSpc>
                <a:spcPct val="100000"/>
              </a:lnSpc>
              <a:spcBef>
                <a:spcPts val="0"/>
              </a:spcBef>
              <a:defRPr/>
            </a:pPr>
            <a:endParaRPr lang="de-DE" altLang="de-DE" sz="1600" u="sng" dirty="0"/>
          </a:p>
          <a:p>
            <a:pPr>
              <a:lnSpc>
                <a:spcPct val="100000"/>
              </a:lnSpc>
              <a:spcBef>
                <a:spcPts val="0"/>
              </a:spcBef>
              <a:defRPr/>
            </a:pPr>
            <a:r>
              <a:rPr lang="de-DE" altLang="de-DE" sz="1600" u="sng" dirty="0"/>
              <a:t>Umsetzung KLP-Entwurf für den LK: </a:t>
            </a:r>
          </a:p>
          <a:p>
            <a:pPr marL="0" indent="0">
              <a:lnSpc>
                <a:spcPct val="100000"/>
              </a:lnSpc>
              <a:spcBef>
                <a:spcPts val="0"/>
              </a:spcBef>
              <a:defRPr/>
            </a:pPr>
            <a:endParaRPr lang="de-DE" altLang="de-DE" sz="200" dirty="0"/>
          </a:p>
          <a:p>
            <a:pPr marL="0" indent="0">
              <a:lnSpc>
                <a:spcPct val="100000"/>
              </a:lnSpc>
              <a:spcBef>
                <a:spcPts val="0"/>
              </a:spcBef>
              <a:defRPr/>
            </a:pPr>
            <a:r>
              <a:rPr lang="de-DE" altLang="de-DE" sz="1600" dirty="0"/>
              <a:t>Nanochemie: Nanomaterialien, Nanostrukturen, Oberflächeneigenschaften (Inhaltliche Schwerpunkte)</a:t>
            </a:r>
          </a:p>
          <a:p>
            <a:pPr marL="0" indent="0">
              <a:lnSpc>
                <a:spcPct val="100000"/>
              </a:lnSpc>
              <a:spcBef>
                <a:spcPts val="600"/>
              </a:spcBef>
              <a:defRPr/>
            </a:pPr>
            <a:r>
              <a:rPr lang="de-DE" altLang="de-DE" sz="1600" dirty="0"/>
              <a:t>… beschreiben Merkmale von Nanomaterialien am Beispiel von Alltagsprodukten, (S) </a:t>
            </a:r>
          </a:p>
          <a:p>
            <a:pPr>
              <a:lnSpc>
                <a:spcPct val="100000"/>
              </a:lnSpc>
              <a:spcBef>
                <a:spcPct val="0"/>
              </a:spcBef>
              <a:defRPr/>
            </a:pPr>
            <a:r>
              <a:rPr lang="de-DE" altLang="de-DE" sz="1600" dirty="0"/>
              <a:t>… veranschaulichen die Größenordnung und Reaktivität von Nanopartikeln, (E)</a:t>
            </a:r>
          </a:p>
          <a:p>
            <a:pPr marL="182563" indent="-182563">
              <a:lnSpc>
                <a:spcPct val="100000"/>
              </a:lnSpc>
              <a:spcBef>
                <a:spcPct val="0"/>
              </a:spcBef>
              <a:defRPr/>
            </a:pPr>
            <a:r>
              <a:rPr lang="de-DE" altLang="de-DE" sz="1600" dirty="0"/>
              <a:t>… erklären eine experimentell ermittelte Oberflächeneigenschaft eines ausgewählten               Nanoproduktes anhand der Nanostruktur. (E) (konkretisierte Kompetenzerwartungen)</a:t>
            </a:r>
          </a:p>
          <a:p>
            <a:pPr>
              <a:lnSpc>
                <a:spcPct val="100000"/>
              </a:lnSpc>
              <a:defRPr/>
            </a:pPr>
            <a:r>
              <a:rPr lang="de-DE" altLang="de-DE" sz="1600" dirty="0"/>
              <a:t>		</a:t>
            </a:r>
          </a:p>
        </p:txBody>
      </p:sp>
      <p:graphicFrame>
        <p:nvGraphicFramePr>
          <p:cNvPr id="7" name="Tabelle 7">
            <a:extLst>
              <a:ext uri="{FF2B5EF4-FFF2-40B4-BE49-F238E27FC236}">
                <a16:creationId xmlns:a16="http://schemas.microsoft.com/office/drawing/2014/main" id="{1633475E-7BD0-4B3A-8A13-8FB9793E824A}"/>
              </a:ext>
            </a:extLst>
          </p:cNvPr>
          <p:cNvGraphicFramePr>
            <a:graphicFrameLocks noGrp="1"/>
          </p:cNvGraphicFramePr>
          <p:nvPr/>
        </p:nvGraphicFramePr>
        <p:xfrm>
          <a:off x="827088" y="2106791"/>
          <a:ext cx="7215187" cy="2080776"/>
        </p:xfrm>
        <a:graphic>
          <a:graphicData uri="http://schemas.openxmlformats.org/drawingml/2006/table">
            <a:tbl>
              <a:tblPr firstRow="1" bandRow="1">
                <a:tableStyleId>{5C22544A-7EE6-4342-B048-85BDC9FD1C3A}</a:tableStyleId>
              </a:tblPr>
              <a:tblGrid>
                <a:gridCol w="3568522">
                  <a:extLst>
                    <a:ext uri="{9D8B030D-6E8A-4147-A177-3AD203B41FA5}">
                      <a16:colId xmlns:a16="http://schemas.microsoft.com/office/drawing/2014/main" val="20000"/>
                    </a:ext>
                  </a:extLst>
                </a:gridCol>
                <a:gridCol w="3646665">
                  <a:extLst>
                    <a:ext uri="{9D8B030D-6E8A-4147-A177-3AD203B41FA5}">
                      <a16:colId xmlns:a16="http://schemas.microsoft.com/office/drawing/2014/main" val="20001"/>
                    </a:ext>
                  </a:extLst>
                </a:gridCol>
              </a:tblGrid>
              <a:tr h="296815">
                <a:tc>
                  <a:txBody>
                    <a:bodyPr/>
                    <a:lstStyle/>
                    <a:p>
                      <a:r>
                        <a:rPr lang="de-DE" sz="1400" dirty="0">
                          <a:solidFill>
                            <a:schemeClr val="tx1"/>
                          </a:solidFill>
                        </a:rPr>
                        <a:t>GK und LK</a:t>
                      </a:r>
                    </a:p>
                  </a:txBody>
                  <a:tcPr marL="91464" marR="91464" marT="45737" marB="45737">
                    <a:solidFill>
                      <a:schemeClr val="bg1">
                        <a:lumMod val="75000"/>
                      </a:schemeClr>
                    </a:solidFill>
                  </a:tcPr>
                </a:tc>
                <a:tc>
                  <a:txBody>
                    <a:bodyPr/>
                    <a:lstStyle/>
                    <a:p>
                      <a:r>
                        <a:rPr lang="de-DE" sz="1400" dirty="0">
                          <a:solidFill>
                            <a:schemeClr val="tx1"/>
                          </a:solidFill>
                        </a:rPr>
                        <a:t>zusätzlich im LK</a:t>
                      </a:r>
                    </a:p>
                  </a:txBody>
                  <a:tcPr marL="91464" marR="91464" marT="45737" marB="45737">
                    <a:solidFill>
                      <a:schemeClr val="bg1">
                        <a:lumMod val="75000"/>
                      </a:schemeClr>
                    </a:solidFill>
                  </a:tcPr>
                </a:tc>
                <a:extLst>
                  <a:ext uri="{0D108BD9-81ED-4DB2-BD59-A6C34878D82A}">
                    <a16:rowId xmlns:a16="http://schemas.microsoft.com/office/drawing/2014/main" val="10000"/>
                  </a:ext>
                </a:extLst>
              </a:tr>
              <a:tr h="1127806">
                <a:tc rowSpan="2">
                  <a:txBody>
                    <a:bodyPr/>
                    <a:lstStyle/>
                    <a:p>
                      <a:pPr marL="0" indent="0" algn="l" defTabSz="914400" rtl="0" eaLnBrk="1" latinLnBrk="0" hangingPunct="1">
                        <a:buFont typeface="Arial" panose="020B0604020202020204" pitchFamily="34" charset="0"/>
                        <a:buNone/>
                      </a:pPr>
                      <a:r>
                        <a:rPr lang="de-DE" sz="1400" i="1" kern="1200" dirty="0">
                          <a:solidFill>
                            <a:srgbClr val="00B050"/>
                          </a:solidFill>
                          <a:latin typeface="+mn-lt"/>
                          <a:ea typeface="+mn-ea"/>
                          <a:cs typeface="+mn-cs"/>
                        </a:rPr>
                        <a:t>keine Angaben</a:t>
                      </a:r>
                    </a:p>
                  </a:txBody>
                  <a:tcPr marL="91464" marR="91464" marT="45737" marB="45737">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B050"/>
                          </a:solidFill>
                          <a:latin typeface="+mn-lt"/>
                          <a:ea typeface="+mn-ea"/>
                          <a:cs typeface="+mn-cs"/>
                        </a:rPr>
                        <a:t>(Strukturen ausgewählter organischer und anorganischer Stoffe)</a:t>
                      </a:r>
                    </a:p>
                    <a:p>
                      <a:pPr marL="285750" indent="-285750" algn="l" defTabSz="914400" rtl="0" eaLnBrk="1" latinLnBrk="0" hangingPunct="1">
                        <a:buFont typeface="Arial" panose="020B0604020202020204" pitchFamily="34" charset="0"/>
                        <a:buChar char="•"/>
                      </a:pPr>
                      <a:r>
                        <a:rPr lang="de-DE" sz="1400" kern="1200" dirty="0">
                          <a:solidFill>
                            <a:srgbClr val="00B050"/>
                          </a:solidFill>
                          <a:latin typeface="+mn-lt"/>
                          <a:ea typeface="+mn-ea"/>
                          <a:cs typeface="+mn-cs"/>
                        </a:rPr>
                        <a:t>Nanostrukturen</a:t>
                      </a:r>
                    </a:p>
                    <a:p>
                      <a:pPr marL="285750" lvl="0" indent="-19050" algn="l" defTabSz="914400" rtl="0" eaLnBrk="1" latinLnBrk="0" hangingPunct="1">
                        <a:buFont typeface="Symbol" panose="05050102010706020507" pitchFamily="18" charset="2"/>
                        <a:buChar char="-"/>
                      </a:pPr>
                      <a:r>
                        <a:rPr lang="de-DE" sz="1400" kern="1200" dirty="0">
                          <a:solidFill>
                            <a:srgbClr val="0070C0"/>
                          </a:solidFill>
                          <a:latin typeface="+mn-lt"/>
                          <a:ea typeface="+mn-ea"/>
                          <a:cs typeface="+mn-cs"/>
                        </a:rPr>
                        <a:t> exemplarisch eine Nanostruktur und eine Oberflächeneigenschaft </a:t>
                      </a:r>
                    </a:p>
                  </a:txBody>
                  <a:tcPr marL="91464" marR="91464" marT="45737" marB="45737">
                    <a:solidFill>
                      <a:schemeClr val="bg1">
                        <a:lumMod val="75000"/>
                      </a:schemeClr>
                    </a:solidFill>
                  </a:tcPr>
                </a:tc>
                <a:extLst>
                  <a:ext uri="{0D108BD9-81ED-4DB2-BD59-A6C34878D82A}">
                    <a16:rowId xmlns:a16="http://schemas.microsoft.com/office/drawing/2014/main" val="10001"/>
                  </a:ext>
                </a:extLst>
              </a:tr>
              <a:tr h="617668">
                <a:tc vMerge="1">
                  <a:txBody>
                    <a:bodyPr/>
                    <a:lstStyle/>
                    <a:p>
                      <a:pPr marL="285750" indent="-285750" algn="l" defTabSz="914400" rtl="0" eaLnBrk="1" latinLnBrk="0" hangingPunct="1">
                        <a:buFont typeface="Arial" panose="020B0604020202020204" pitchFamily="34" charset="0"/>
                        <a:buChar char="•"/>
                      </a:pPr>
                      <a:endParaRPr lang="de-DE" sz="1400" kern="1200" dirty="0">
                        <a:solidFill>
                          <a:srgbClr val="00B050"/>
                        </a:solidFill>
                        <a:latin typeface="+mn-lt"/>
                        <a:ea typeface="+mn-ea"/>
                        <a:cs typeface="+mn-cs"/>
                      </a:endParaRPr>
                    </a:p>
                  </a:txBody>
                  <a:tcPr marL="91464" marR="91464" marT="45755" marB="45755">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B050"/>
                          </a:solidFill>
                          <a:latin typeface="+mn-lt"/>
                          <a:ea typeface="+mn-ea"/>
                          <a:cs typeface="+mn-cs"/>
                        </a:rPr>
                        <a:t>(Aktuelle Technologie und chemische Produkte)</a:t>
                      </a:r>
                    </a:p>
                    <a:p>
                      <a:pPr marL="271463" lvl="0" indent="-271463" algn="l" defTabSz="914400" rtl="0" eaLnBrk="1" latinLnBrk="0" hangingPunct="1">
                        <a:buFont typeface="Arial" panose="020B0604020202020204" pitchFamily="34" charset="0"/>
                        <a:buChar char="•"/>
                      </a:pPr>
                      <a:r>
                        <a:rPr lang="de-DE" sz="1400" kern="1200" dirty="0">
                          <a:solidFill>
                            <a:srgbClr val="00B050"/>
                          </a:solidFill>
                          <a:latin typeface="+mn-lt"/>
                          <a:ea typeface="+mn-ea"/>
                          <a:cs typeface="+mn-cs"/>
                        </a:rPr>
                        <a:t>Nanomaterialien</a:t>
                      </a:r>
                    </a:p>
                  </a:txBody>
                  <a:tcPr marL="91464" marR="91464" marT="45737" marB="45737">
                    <a:solidFill>
                      <a:schemeClr val="bg1">
                        <a:lumMod val="75000"/>
                      </a:schemeClr>
                    </a:solidFill>
                  </a:tcPr>
                </a:tc>
                <a:extLst>
                  <a:ext uri="{0D108BD9-81ED-4DB2-BD59-A6C34878D82A}">
                    <a16:rowId xmlns:a16="http://schemas.microsoft.com/office/drawing/2014/main" val="10002"/>
                  </a:ext>
                </a:extLst>
              </a:tr>
            </a:tbl>
          </a:graphicData>
        </a:graphic>
      </p:graphicFrame>
      <p:sp>
        <p:nvSpPr>
          <p:cNvPr id="3" name="Fußzeilenplatzhalter 2">
            <a:extLst>
              <a:ext uri="{FF2B5EF4-FFF2-40B4-BE49-F238E27FC236}">
                <a16:creationId xmlns:a16="http://schemas.microsoft.com/office/drawing/2014/main" id="{C38046BC-D0FE-4FC4-A71C-B9B0F0A638E8}"/>
              </a:ext>
            </a:extLst>
          </p:cNvPr>
          <p:cNvSpPr>
            <a:spLocks noGrp="1"/>
          </p:cNvSpPr>
          <p:nvPr>
            <p:ph type="ftr" sz="quarter" idx="11"/>
          </p:nvPr>
        </p:nvSpPr>
        <p:spPr>
          <a:xfrm>
            <a:off x="2627784" y="6237312"/>
            <a:ext cx="4104455" cy="576065"/>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ACAEC2C2-E7B8-414B-91DC-05A346C12CA9}"/>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9590DC20-C994-4BC4-AEA7-FE0EA3B7AD96}"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48</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326445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a:extLst>
              <a:ext uri="{FF2B5EF4-FFF2-40B4-BE49-F238E27FC236}">
                <a16:creationId xmlns:a16="http://schemas.microsoft.com/office/drawing/2014/main" id="{338FE7BF-E45F-4F29-AB39-0942215C9624}"/>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rPr>
              <a:t>Modifikationen: übergeordnete Kompetenzerwartungen</a:t>
            </a:r>
            <a:endPar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endParaRPr>
          </a:p>
        </p:txBody>
      </p:sp>
      <p:sp>
        <p:nvSpPr>
          <p:cNvPr id="109571" name="Rectangle 4">
            <a:extLst>
              <a:ext uri="{FF2B5EF4-FFF2-40B4-BE49-F238E27FC236}">
                <a16:creationId xmlns:a16="http://schemas.microsoft.com/office/drawing/2014/main" id="{109C0794-D33D-443D-9746-D9D39FE051DB}"/>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16F27705-36FB-491B-978F-DE364F242077}"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2" name="Rectangle 5">
            <a:extLst>
              <a:ext uri="{FF2B5EF4-FFF2-40B4-BE49-F238E27FC236}">
                <a16:creationId xmlns:a16="http://schemas.microsoft.com/office/drawing/2014/main" id="{4B3ABBAF-B7E3-4751-8D15-3CA50C67ADDA}"/>
              </a:ext>
            </a:extLst>
          </p:cNvPr>
          <p:cNvSpPr>
            <a:spLocks noChangeArrowheads="1"/>
          </p:cNvSpPr>
          <p:nvPr/>
        </p:nvSpPr>
        <p:spPr bwMode="auto">
          <a:xfrm>
            <a:off x="457200" y="1700213"/>
            <a:ext cx="8226425" cy="4202112"/>
          </a:xfrm>
          <a:prstGeom prst="rect">
            <a:avLst/>
          </a:prstGeom>
          <a:noFill/>
          <a:ln>
            <a:noFill/>
          </a:ln>
          <a:effectLst/>
        </p:spPr>
        <p:txBody>
          <a:bodyPr lIns="90000" tIns="45000" rIns="90000" bIns="45000"/>
          <a:lstStyle>
            <a:lvl1pPr marL="352425" indent="-35083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9pPr>
          </a:lstStyle>
          <a:p>
            <a:pPr marL="447675"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18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447675"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18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447675"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dirty="0">
              <a:ln>
                <a:noFill/>
              </a:ln>
              <a:solidFill>
                <a:srgbClr val="000000"/>
              </a:solidFill>
              <a:effectLst/>
              <a:uLnTx/>
              <a:uFillTx/>
              <a:latin typeface="Calibri" charset="0"/>
              <a:ea typeface="DejaVu Sans" charset="0"/>
              <a:cs typeface="DejaVu Sans" charset="0"/>
            </a:endParaRPr>
          </a:p>
          <a:p>
            <a:pPr marL="0" marR="0" lvl="0" indent="0" algn="l" defTabSz="449263"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ndParaRPr>
          </a:p>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56 übergeordnete Kompetenzerwartungen (</a:t>
            </a:r>
            <a:r>
              <a:rPr kumimoji="0" lang="de-DE" altLang="de-DE" sz="2200" b="0" i="0" u="none" strike="noStrike" kern="1200" cap="none" spc="0" normalizeH="0" baseline="0" noProof="0" dirty="0" err="1">
                <a:ln>
                  <a:noFill/>
                </a:ln>
                <a:solidFill>
                  <a:srgbClr val="000000"/>
                </a:solidFill>
                <a:effectLst/>
                <a:uLnTx/>
                <a:uFillTx/>
                <a:latin typeface="Calibri" panose="020F0502020204030204" pitchFamily="34" charset="0"/>
              </a:rPr>
              <a:t>üKE</a:t>
            </a: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 am Ende der Einführungsphase und am Ende der Qualifikationsphase </a:t>
            </a:r>
          </a:p>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Formulierungen der </a:t>
            </a:r>
            <a:r>
              <a:rPr kumimoji="0" lang="de-DE" altLang="de-DE" sz="2200" b="0" i="0" u="none" strike="noStrike" kern="1200" cap="none" spc="0" normalizeH="0" baseline="0" noProof="0" dirty="0" err="1">
                <a:ln>
                  <a:noFill/>
                </a:ln>
                <a:solidFill>
                  <a:srgbClr val="000000"/>
                </a:solidFill>
                <a:effectLst/>
                <a:uLnTx/>
                <a:uFillTx/>
                <a:latin typeface="Calibri" panose="020F0502020204030204" pitchFamily="34" charset="0"/>
              </a:rPr>
              <a:t>üKE</a:t>
            </a: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 am Ende der Q-Phase entsprechen nahezu vollständig den der Bildungsstandards</a:t>
            </a:r>
          </a:p>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Konkretisierung der </a:t>
            </a:r>
            <a:r>
              <a:rPr kumimoji="0" lang="de-DE" altLang="de-DE" sz="2200" b="0" i="0" u="none" strike="noStrike" kern="1200" cap="none" spc="0" normalizeH="0" baseline="0" noProof="0" dirty="0" err="1">
                <a:ln>
                  <a:noFill/>
                </a:ln>
                <a:solidFill>
                  <a:srgbClr val="000000"/>
                </a:solidFill>
                <a:effectLst/>
                <a:uLnTx/>
                <a:uFillTx/>
                <a:latin typeface="Calibri" panose="020F0502020204030204" pitchFamily="34" charset="0"/>
              </a:rPr>
              <a:t>üKE</a:t>
            </a: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 der Kompetenzbereiche Sachkompetenz, Erkenntnisgewinnungskompetenz und Bewertungskompetenz</a:t>
            </a:r>
            <a:endParaRPr kumimoji="0" lang="de-DE" altLang="de-DE"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587" marR="0" lvl="0" indent="0" algn="l" defTabSz="449263" rtl="0" eaLnBrk="1" fontAlgn="base" latinLnBrk="0" hangingPunct="0">
              <a:lnSpc>
                <a:spcPct val="100000"/>
              </a:lnSpc>
              <a:spcBef>
                <a:spcPts val="1200"/>
              </a:spcBef>
              <a:spcAft>
                <a:spcPct val="0"/>
              </a:spcAft>
              <a:buClr>
                <a:srgbClr val="000000"/>
              </a:buClr>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panose="020B0604020202020204" pitchFamily="34" charset="0"/>
              <a:ea typeface="DejaVu Sans" charset="0"/>
              <a:cs typeface="Arial" panose="020B0604020202020204" pitchFamily="34" charset="0"/>
            </a:endParaRPr>
          </a:p>
          <a:p>
            <a:pPr marL="1587" marR="0" lvl="0" indent="0" algn="l" defTabSz="449263" rtl="0" eaLnBrk="1" fontAlgn="base" latinLnBrk="0" hangingPunct="0">
              <a:lnSpc>
                <a:spcPct val="100000"/>
              </a:lnSpc>
              <a:spcBef>
                <a:spcPts val="1200"/>
              </a:spcBef>
              <a:spcAft>
                <a:spcPct val="0"/>
              </a:spcAft>
              <a:buClr>
                <a:srgbClr val="000000"/>
              </a:buClr>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panose="020B0604020202020204" pitchFamily="34" charset="0"/>
              <a:ea typeface="DejaVu Sans" charset="0"/>
              <a:cs typeface="Arial" panose="020B0604020202020204" pitchFamily="34" charset="0"/>
            </a:endParaRPr>
          </a:p>
          <a:p>
            <a:pPr marL="447675" marR="0" lvl="0" indent="0"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800" b="0" i="0" u="none" strike="noStrike" kern="1200" cap="none" spc="0" normalizeH="0" baseline="0" noProof="0" dirty="0">
                <a:ln>
                  <a:noFill/>
                </a:ln>
                <a:solidFill>
                  <a:srgbClr val="000000"/>
                </a:solidFill>
                <a:effectLst/>
                <a:uLnTx/>
                <a:uFillTx/>
                <a:latin typeface="Calibri" charset="0"/>
                <a:ea typeface="DejaVu Sans" charset="0"/>
                <a:cs typeface="DejaVu Sans" charset="0"/>
              </a:rPr>
              <a:t> </a:t>
            </a:r>
          </a:p>
        </p:txBody>
      </p:sp>
      <p:graphicFrame>
        <p:nvGraphicFramePr>
          <p:cNvPr id="32774" name="Group 6">
            <a:extLst>
              <a:ext uri="{FF2B5EF4-FFF2-40B4-BE49-F238E27FC236}">
                <a16:creationId xmlns:a16="http://schemas.microsoft.com/office/drawing/2014/main" id="{80D068A1-FB39-4DCB-9A3D-CC5438FEDF56}"/>
              </a:ext>
            </a:extLst>
          </p:cNvPr>
          <p:cNvGraphicFramePr>
            <a:graphicFrameLocks noGrp="1"/>
          </p:cNvGraphicFramePr>
          <p:nvPr/>
        </p:nvGraphicFramePr>
        <p:xfrm>
          <a:off x="463241" y="1698625"/>
          <a:ext cx="8226425" cy="1245021"/>
        </p:xfrm>
        <a:graphic>
          <a:graphicData uri="http://schemas.openxmlformats.org/drawingml/2006/table">
            <a:tbl>
              <a:tblPr/>
              <a:tblGrid>
                <a:gridCol w="2055402">
                  <a:extLst>
                    <a:ext uri="{9D8B030D-6E8A-4147-A177-3AD203B41FA5}">
                      <a16:colId xmlns:a16="http://schemas.microsoft.com/office/drawing/2014/main" val="20000"/>
                    </a:ext>
                  </a:extLst>
                </a:gridCol>
                <a:gridCol w="2010440">
                  <a:extLst>
                    <a:ext uri="{9D8B030D-6E8A-4147-A177-3AD203B41FA5}">
                      <a16:colId xmlns:a16="http://schemas.microsoft.com/office/drawing/2014/main" val="20001"/>
                    </a:ext>
                  </a:extLst>
                </a:gridCol>
                <a:gridCol w="2330793">
                  <a:extLst>
                    <a:ext uri="{9D8B030D-6E8A-4147-A177-3AD203B41FA5}">
                      <a16:colId xmlns:a16="http://schemas.microsoft.com/office/drawing/2014/main" val="20002"/>
                    </a:ext>
                  </a:extLst>
                </a:gridCol>
                <a:gridCol w="1829790">
                  <a:extLst>
                    <a:ext uri="{9D8B030D-6E8A-4147-A177-3AD203B41FA5}">
                      <a16:colId xmlns:a16="http://schemas.microsoft.com/office/drawing/2014/main" val="20003"/>
                    </a:ext>
                  </a:extLst>
                </a:gridCol>
              </a:tblGrid>
              <a:tr h="1245021">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2400" b="0" i="0" u="none" strike="noStrike" cap="none" normalizeH="0" baseline="0" dirty="0">
                          <a:ln>
                            <a:noFill/>
                          </a:ln>
                          <a:solidFill>
                            <a:srgbClr val="000000"/>
                          </a:solidFill>
                          <a:effectLst/>
                          <a:latin typeface="Calibri" charset="0"/>
                          <a:ea typeface="DejaVu Sans" charset="0"/>
                          <a:cs typeface="DejaVu Sans" charset="0"/>
                        </a:rPr>
                        <a:t>Sach-</a:t>
                      </a:r>
                    </a:p>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2400" b="0" i="0" u="none" strike="noStrike" cap="none" normalizeH="0" baseline="0" dirty="0" err="1">
                          <a:ln>
                            <a:noFill/>
                          </a:ln>
                          <a:solidFill>
                            <a:srgbClr val="000000"/>
                          </a:solidFill>
                          <a:effectLst/>
                          <a:latin typeface="Calibri" charset="0"/>
                          <a:ea typeface="DejaVu Sans" charset="0"/>
                          <a:cs typeface="DejaVu Sans" charset="0"/>
                        </a:rPr>
                        <a:t>kompetenz</a:t>
                      </a:r>
                      <a:endParaRPr kumimoji="0" lang="de-DE" altLang="de-DE" sz="2400" b="0" i="0" u="none" strike="noStrike" cap="none" normalizeH="0" baseline="0" dirty="0">
                        <a:ln>
                          <a:noFill/>
                        </a:ln>
                        <a:solidFill>
                          <a:srgbClr val="000000"/>
                        </a:solidFill>
                        <a:effectLst/>
                        <a:latin typeface="Calibri" charset="0"/>
                        <a:ea typeface="DejaVu Sans" charset="0"/>
                        <a:cs typeface="DejaVu Sans" charset="0"/>
                      </a:endParaRPr>
                    </a:p>
                  </a:txBody>
                  <a:tcPr marT="51816"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2400" b="0" i="0" u="none" strike="noStrike" cap="none" normalizeH="0" baseline="0" dirty="0">
                          <a:ln>
                            <a:noFill/>
                          </a:ln>
                          <a:solidFill>
                            <a:srgbClr val="000000"/>
                          </a:solidFill>
                          <a:effectLst/>
                          <a:latin typeface="Calibri" charset="0"/>
                          <a:ea typeface="DejaVu Sans" charset="0"/>
                          <a:cs typeface="DejaVu Sans" charset="0"/>
                        </a:rPr>
                        <a:t>Erkenntnis-gewinnungs-kompetenz</a:t>
                      </a:r>
                    </a:p>
                  </a:txBody>
                  <a:tcPr marT="51816"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2400" b="0" i="0" u="none" strike="noStrike" cap="none" normalizeH="0" baseline="0" dirty="0">
                          <a:ln>
                            <a:noFill/>
                          </a:ln>
                          <a:solidFill>
                            <a:srgbClr val="000000"/>
                          </a:solidFill>
                          <a:effectLst/>
                          <a:latin typeface="Calibri" charset="0"/>
                          <a:ea typeface="DejaVu Sans" charset="0"/>
                          <a:cs typeface="DejaVu Sans" charset="0"/>
                        </a:rPr>
                        <a:t>Kommunikations-kompetenz</a:t>
                      </a:r>
                    </a:p>
                  </a:txBody>
                  <a:tcPr marT="51816"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2400" b="0" i="0" u="none" strike="noStrike" cap="none" normalizeH="0" baseline="0" dirty="0">
                          <a:ln>
                            <a:noFill/>
                          </a:ln>
                          <a:solidFill>
                            <a:srgbClr val="000000"/>
                          </a:solidFill>
                          <a:effectLst/>
                          <a:latin typeface="Calibri" charset="0"/>
                          <a:ea typeface="DejaVu Sans" charset="0"/>
                          <a:cs typeface="DejaVu Sans" charset="0"/>
                        </a:rPr>
                        <a:t>Bewertungs-kompetenz</a:t>
                      </a:r>
                    </a:p>
                  </a:txBody>
                  <a:tcPr marT="51816" anchor="ct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bl>
          </a:graphicData>
        </a:graphic>
      </p:graphicFrame>
      <p:sp>
        <p:nvSpPr>
          <p:cNvPr id="5" name="Fußzeilenplatzhalter 4">
            <a:extLst>
              <a:ext uri="{FF2B5EF4-FFF2-40B4-BE49-F238E27FC236}">
                <a16:creationId xmlns:a16="http://schemas.microsoft.com/office/drawing/2014/main" id="{30FCE51C-12E8-4D95-8E3A-A71A022BF24C}"/>
              </a:ext>
            </a:extLst>
          </p:cNvPr>
          <p:cNvSpPr>
            <a:spLocks noGrp="1"/>
          </p:cNvSpPr>
          <p:nvPr>
            <p:ph type="ftr" sz="quarter" idx="11"/>
          </p:nvPr>
        </p:nvSpPr>
        <p:spPr>
          <a:xfrm>
            <a:off x="2483768" y="6296831"/>
            <a:ext cx="4176464"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1B2083B3-D4FE-4BE7-A5FF-3A4061160304}"/>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BE15E29B-E036-4AB9-A512-893F5EBFD1F5}"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49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40432805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3728475C-EC86-4398-B2B1-621B68A0DD50}"/>
              </a:ext>
            </a:extLst>
          </p:cNvPr>
          <p:cNvSpPr>
            <a:spLocks noGrp="1" noChangeArrowheads="1"/>
          </p:cNvSpPr>
          <p:nvPr>
            <p:ph type="title"/>
          </p:nvPr>
        </p:nvSpPr>
        <p:spPr/>
        <p:txBody>
          <a:bodyPr/>
          <a:lstStyle/>
          <a:p>
            <a:pPr eaLnBrk="1" hangingPunct="1"/>
            <a:r>
              <a:rPr lang="de-DE" altLang="de-DE"/>
              <a:t>Neue Akzentsetzungen der Kernlehrpläne</a:t>
            </a:r>
          </a:p>
        </p:txBody>
      </p:sp>
      <p:sp>
        <p:nvSpPr>
          <p:cNvPr id="45059" name="Inhaltsplatzhalter 2">
            <a:extLst>
              <a:ext uri="{FF2B5EF4-FFF2-40B4-BE49-F238E27FC236}">
                <a16:creationId xmlns:a16="http://schemas.microsoft.com/office/drawing/2014/main" id="{9E73591F-DABD-4686-8228-4D0BF365FE01}"/>
              </a:ext>
            </a:extLst>
          </p:cNvPr>
          <p:cNvSpPr>
            <a:spLocks noGrp="1" noChangeArrowheads="1"/>
          </p:cNvSpPr>
          <p:nvPr>
            <p:ph idx="1"/>
          </p:nvPr>
        </p:nvSpPr>
        <p:spPr>
          <a:xfrm>
            <a:off x="457200" y="1700213"/>
            <a:ext cx="8229600" cy="4321175"/>
          </a:xfrm>
        </p:spPr>
        <p:txBody>
          <a:bodyPr/>
          <a:lstStyle/>
          <a:p>
            <a:pPr eaLnBrk="1" hangingPunct="1">
              <a:defRPr/>
            </a:pPr>
            <a:r>
              <a:rPr lang="de-DE" altLang="de-DE" sz="3000" dirty="0"/>
              <a:t>Einbindung übergeordneter Kompetenzerwartungen</a:t>
            </a:r>
          </a:p>
          <a:p>
            <a:pPr eaLnBrk="1" hangingPunct="1">
              <a:defRPr/>
            </a:pPr>
            <a:r>
              <a:rPr lang="de-DE" altLang="de-DE" sz="3000" dirty="0"/>
              <a:t>stärkere Akzentuierung des Kompetenzbereichs </a:t>
            </a:r>
            <a:r>
              <a:rPr lang="de-DE" altLang="de-DE" sz="3000" i="1" dirty="0"/>
              <a:t>Bewertung</a:t>
            </a:r>
          </a:p>
          <a:p>
            <a:pPr eaLnBrk="1" hangingPunct="1">
              <a:defRPr/>
            </a:pPr>
            <a:r>
              <a:rPr lang="de-DE" altLang="de-DE" sz="3000" dirty="0"/>
              <a:t>modifizierte Einbindung der Basiskonzepte</a:t>
            </a:r>
          </a:p>
          <a:p>
            <a:pPr eaLnBrk="1" hangingPunct="1">
              <a:defRPr/>
            </a:pPr>
            <a:endParaRPr lang="de-DE" altLang="de-DE" sz="3200" dirty="0"/>
          </a:p>
          <a:p>
            <a:pPr marL="0" indent="0" eaLnBrk="1" hangingPunct="1">
              <a:buFont typeface="Arial" panose="020B0604020202020204" pitchFamily="34" charset="0"/>
              <a:buNone/>
              <a:defRPr/>
            </a:pPr>
            <a:endParaRPr lang="de-DE" altLang="de-DE" dirty="0"/>
          </a:p>
        </p:txBody>
      </p:sp>
      <p:sp>
        <p:nvSpPr>
          <p:cNvPr id="5" name="Fußzeilenplatzhalter 4">
            <a:extLst>
              <a:ext uri="{FF2B5EF4-FFF2-40B4-BE49-F238E27FC236}">
                <a16:creationId xmlns:a16="http://schemas.microsoft.com/office/drawing/2014/main" id="{B1CF714D-F552-4CE0-8574-349427FCF4C3}"/>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endParaRPr lang="de-DE" dirty="0">
              <a:solidFill>
                <a:prstClr val="black">
                  <a:tint val="75000"/>
                </a:prstClr>
              </a:solidFill>
              <a:latin typeface="Calibri"/>
              <a:ea typeface="+mn-ea"/>
              <a:cs typeface="+mn-cs"/>
            </a:endParaRPr>
          </a:p>
        </p:txBody>
      </p:sp>
      <p:sp>
        <p:nvSpPr>
          <p:cNvPr id="6" name="Foliennummernplatzhalter 4">
            <a:extLst>
              <a:ext uri="{FF2B5EF4-FFF2-40B4-BE49-F238E27FC236}">
                <a16:creationId xmlns:a16="http://schemas.microsoft.com/office/drawing/2014/main" id="{0ED5822E-E41A-4029-93D6-872AB7A4AC0F}"/>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a:t>
            </a:fld>
            <a:endParaRPr lang="de-DE" sz="1200" dirty="0">
              <a:solidFill>
                <a:prstClr val="black">
                  <a:tint val="75000"/>
                </a:prstClr>
              </a:solidFill>
              <a:latin typeface="Calibri"/>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0CF4A76A-BEA6-471F-906E-8E2F71366FC3}"/>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800" b="0" i="0" u="none" strike="noStrike" kern="1200" cap="none" spc="0" normalizeH="0" baseline="0" noProof="0" dirty="0">
                <a:ln>
                  <a:noFill/>
                </a:ln>
                <a:solidFill>
                  <a:srgbClr val="000000"/>
                </a:solidFill>
                <a:effectLst/>
                <a:uLnTx/>
                <a:uFillTx/>
                <a:latin typeface="Calibri" panose="020F0502020204030204" pitchFamily="34" charset="0"/>
              </a:rPr>
              <a:t>Modifikationen: Kompetenzbereich Bewertung</a:t>
            </a:r>
          </a:p>
        </p:txBody>
      </p:sp>
      <p:sp>
        <p:nvSpPr>
          <p:cNvPr id="111619" name="Rectangle 4">
            <a:extLst>
              <a:ext uri="{FF2B5EF4-FFF2-40B4-BE49-F238E27FC236}">
                <a16:creationId xmlns:a16="http://schemas.microsoft.com/office/drawing/2014/main" id="{5D1E9386-0B80-4921-B0D2-5195E50EB074}"/>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AAB7101-ED2F-4B15-A35B-33B17066E5BC}"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111620" name="Rectangle 5">
            <a:extLst>
              <a:ext uri="{FF2B5EF4-FFF2-40B4-BE49-F238E27FC236}">
                <a16:creationId xmlns:a16="http://schemas.microsoft.com/office/drawing/2014/main" id="{478A6DFB-B6CF-4016-ACAE-219AE4F5DA43}"/>
              </a:ext>
            </a:extLst>
          </p:cNvPr>
          <p:cNvSpPr>
            <a:spLocks noChangeArrowheads="1"/>
          </p:cNvSpPr>
          <p:nvPr/>
        </p:nvSpPr>
        <p:spPr bwMode="auto">
          <a:xfrm>
            <a:off x="457200" y="1700213"/>
            <a:ext cx="8362950"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4488" indent="-341313">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344488" marR="0" lvl="0" indent="-341313" algn="l" defTabSz="449263" rtl="0" eaLnBrk="1" fontAlgn="base" latinLnBrk="0" hangingPunct="0">
              <a:lnSpc>
                <a:spcPct val="100000"/>
              </a:lnSpc>
              <a:spcBef>
                <a:spcPts val="10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rPr>
              <a:t>Kompetenzerwartungen zur Bewertung formulieren Ziele zur Beurteilung fachlicher Sachverhalte und Informationen sowie deren Berücksichtigung zur Bewertung persönlicher, gesellschaftlicher und ethischer Perspektiven.</a:t>
            </a:r>
          </a:p>
          <a:p>
            <a:pPr marL="344488" marR="0" lvl="0" indent="-341313" algn="l" defTabSz="449263" rtl="0" eaLnBrk="1" fontAlgn="base" latinLnBrk="0" hangingPunct="0">
              <a:lnSpc>
                <a:spcPct val="100000"/>
              </a:lnSpc>
              <a:spcBef>
                <a:spcPts val="10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neu akzentuiert im Rahmen der Bewertungskompetenzen: Fähigkeit, mit Informationen kritisch umzugehen</a:t>
            </a:r>
          </a:p>
          <a:p>
            <a:pPr marL="401637" marR="0" lvl="1" indent="0" algn="l" defTabSz="449263" rtl="0" eaLnBrk="1" fontAlgn="base" latinLnBrk="0" hangingPunct="0">
              <a:lnSpc>
                <a:spcPct val="100000"/>
              </a:lnSpc>
              <a:spcBef>
                <a:spcPts val="1000"/>
              </a:spcBef>
              <a:spcAft>
                <a:spcPct val="0"/>
              </a:spcAft>
              <a:buClr>
                <a:srgbClr val="000000"/>
              </a:buClr>
              <a:buSzPct val="45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sym typeface="Wingdings" panose="05000000000000000000" pitchFamily="2" charset="2"/>
              </a:rPr>
              <a:t> </a:t>
            </a: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rPr>
              <a:t>Kenntnisse formaler und inhaltlicher Kriterien zur Prüfung der Glaubwürdigkeit </a:t>
            </a:r>
          </a:p>
          <a:p>
            <a:pPr marL="401637" marR="0" lvl="1" indent="0" algn="l" defTabSz="449263" rtl="0" eaLnBrk="1" fontAlgn="base" latinLnBrk="0" hangingPunct="0">
              <a:lnSpc>
                <a:spcPct val="100000"/>
              </a:lnSpc>
              <a:spcBef>
                <a:spcPts val="1000"/>
              </a:spcBef>
              <a:spcAft>
                <a:spcPct val="0"/>
              </a:spcAft>
              <a:buClr>
                <a:srgbClr val="000000"/>
              </a:buClr>
              <a:buSzPct val="45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sym typeface="Wingdings" panose="05000000000000000000" pitchFamily="2" charset="2"/>
              </a:rPr>
              <a:t> </a:t>
            </a: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rPr>
              <a:t>Kenntnisse</a:t>
            </a: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sym typeface="Wingdings" panose="05000000000000000000" pitchFamily="2" charset="2"/>
              </a:rPr>
              <a:t> </a:t>
            </a:r>
            <a:r>
              <a:rPr kumimoji="0" lang="de-DE" altLang="de-DE" sz="2000" b="0" i="0" u="none" strike="noStrike" kern="1200" cap="none" spc="0" normalizeH="0" baseline="0" noProof="0" dirty="0">
                <a:ln>
                  <a:noFill/>
                </a:ln>
                <a:solidFill>
                  <a:srgbClr val="000000"/>
                </a:solidFill>
                <a:effectLst/>
                <a:uLnTx/>
                <a:uFillTx/>
                <a:latin typeface="Calibri" panose="020F0502020204030204" pitchFamily="34" charset="0"/>
              </a:rPr>
              <a:t>zur Beurteilung des Einflusses von Werten, Normen und Interessen</a:t>
            </a:r>
          </a:p>
          <a:p>
            <a:pPr marL="344488" marR="0" lvl="1" indent="-341313" algn="l" defTabSz="449263" rtl="0" eaLnBrk="1" fontAlgn="base" latinLnBrk="0" hangingPunct="0">
              <a:lnSpc>
                <a:spcPct val="100000"/>
              </a:lnSpc>
              <a:spcBef>
                <a:spcPts val="10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rPr>
              <a:t>drei Teilkompetenzbereiche im Bereich Bewertung</a:t>
            </a:r>
          </a:p>
        </p:txBody>
      </p:sp>
      <p:sp>
        <p:nvSpPr>
          <p:cNvPr id="4" name="Fußzeilenplatzhalter 3">
            <a:extLst>
              <a:ext uri="{FF2B5EF4-FFF2-40B4-BE49-F238E27FC236}">
                <a16:creationId xmlns:a16="http://schemas.microsoft.com/office/drawing/2014/main" id="{208FB88C-6DAC-42FB-A9B1-B38D6126CFA6}"/>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E5C9C46C-DD33-4CE6-B554-84E665C660F6}"/>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9486FEA2-F99C-4650-ABC9-28898AC47418}"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Tree>
    <p:extLst>
      <p:ext uri="{BB962C8B-B14F-4D97-AF65-F5344CB8AC3E}">
        <p14:creationId xmlns:p14="http://schemas.microsoft.com/office/powerpoint/2010/main" val="746455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a:extLst>
              <a:ext uri="{FF2B5EF4-FFF2-40B4-BE49-F238E27FC236}">
                <a16:creationId xmlns:a16="http://schemas.microsoft.com/office/drawing/2014/main" id="{B0607A9B-D856-485C-87DD-6669B67DAAEA}"/>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200" b="0" i="0" u="none" strike="noStrike" kern="1200" cap="none" spc="0" normalizeH="0" baseline="0" noProof="0" dirty="0">
                <a:ln>
                  <a:noFill/>
                </a:ln>
                <a:solidFill>
                  <a:srgbClr val="000000"/>
                </a:solidFill>
                <a:effectLst/>
                <a:uLnTx/>
                <a:uFillTx/>
                <a:latin typeface="Calibri" panose="020F0502020204030204" pitchFamily="34" charset="0"/>
              </a:rPr>
              <a:t>Modifikationen: Kompetenzbereich Bewertung</a:t>
            </a:r>
          </a:p>
        </p:txBody>
      </p:sp>
      <p:sp>
        <p:nvSpPr>
          <p:cNvPr id="113667" name="Rectangle 4">
            <a:extLst>
              <a:ext uri="{FF2B5EF4-FFF2-40B4-BE49-F238E27FC236}">
                <a16:creationId xmlns:a16="http://schemas.microsoft.com/office/drawing/2014/main" id="{017ECA3A-16A4-49E2-87E1-D3D3032F1DCA}"/>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45A5F228-B21A-4A27-88C4-4944F994D0C8}"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51</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13668" name="Rectangle 5">
            <a:extLst>
              <a:ext uri="{FF2B5EF4-FFF2-40B4-BE49-F238E27FC236}">
                <a16:creationId xmlns:a16="http://schemas.microsoft.com/office/drawing/2014/main" id="{CD4C99BE-C721-4C96-B421-838E3F6B0006}"/>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212725">
              <a:lnSpc>
                <a:spcPct val="98000"/>
              </a:lnSpc>
              <a:spcBef>
                <a:spcPts val="142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342900" marR="0" lvl="0" indent="-212725"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rPr>
              <a:t> </a:t>
            </a:r>
          </a:p>
          <a:p>
            <a:pPr marL="342900" marR="0" lvl="0" indent="-212725"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13669" name="Rectangle 57">
            <a:extLst>
              <a:ext uri="{FF2B5EF4-FFF2-40B4-BE49-F238E27FC236}">
                <a16:creationId xmlns:a16="http://schemas.microsoft.com/office/drawing/2014/main" id="{7F3C8AD0-43D0-4B7E-B7BE-BA2A2EC72A08}"/>
              </a:ext>
            </a:extLst>
          </p:cNvPr>
          <p:cNvSpPr>
            <a:spLocks noChangeArrowheads="1"/>
          </p:cNvSpPr>
          <p:nvPr/>
        </p:nvSpPr>
        <p:spPr bwMode="auto">
          <a:xfrm>
            <a:off x="457200" y="1668463"/>
            <a:ext cx="8093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pP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rPr>
              <a:t>Progression der Kompetenzerwartungen über zwei Stufen</a:t>
            </a:r>
          </a:p>
        </p:txBody>
      </p:sp>
      <p:graphicFrame>
        <p:nvGraphicFramePr>
          <p:cNvPr id="3" name="Tabelle 2">
            <a:extLst>
              <a:ext uri="{FF2B5EF4-FFF2-40B4-BE49-F238E27FC236}">
                <a16:creationId xmlns:a16="http://schemas.microsoft.com/office/drawing/2014/main" id="{FB4FFD68-0C76-4D1A-B146-878CA5A69D7C}"/>
              </a:ext>
            </a:extLst>
          </p:cNvPr>
          <p:cNvGraphicFramePr>
            <a:graphicFrameLocks noGrp="1"/>
          </p:cNvGraphicFramePr>
          <p:nvPr/>
        </p:nvGraphicFramePr>
        <p:xfrm>
          <a:off x="539750" y="2193925"/>
          <a:ext cx="8166100" cy="3513247"/>
        </p:xfrm>
        <a:graphic>
          <a:graphicData uri="http://schemas.openxmlformats.org/drawingml/2006/table">
            <a:tbl>
              <a:tblPr firstRow="1" bandRow="1">
                <a:tableStyleId>{5C22544A-7EE6-4342-B048-85BDC9FD1C3A}</a:tableStyleId>
              </a:tblPr>
              <a:tblGrid>
                <a:gridCol w="4002703">
                  <a:extLst>
                    <a:ext uri="{9D8B030D-6E8A-4147-A177-3AD203B41FA5}">
                      <a16:colId xmlns:a16="http://schemas.microsoft.com/office/drawing/2014/main" val="20000"/>
                    </a:ext>
                  </a:extLst>
                </a:gridCol>
                <a:gridCol w="4163397">
                  <a:extLst>
                    <a:ext uri="{9D8B030D-6E8A-4147-A177-3AD203B41FA5}">
                      <a16:colId xmlns:a16="http://schemas.microsoft.com/office/drawing/2014/main" val="20001"/>
                    </a:ext>
                  </a:extLst>
                </a:gridCol>
              </a:tblGrid>
              <a:tr h="700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Ende EF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Schülerinnen und Schüler…</a:t>
                      </a:r>
                    </a:p>
                  </a:txBody>
                  <a:tcPr marL="91466" marR="91466" marT="45704" marB="45704">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Ende Q-Phase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Schülerinnen und Schüler…</a:t>
                      </a:r>
                    </a:p>
                  </a:txBody>
                  <a:tcPr marL="91466" marR="91466" marT="45704" marB="45704">
                    <a:solidFill>
                      <a:schemeClr val="bg1">
                        <a:lumMod val="75000"/>
                      </a:schemeClr>
                    </a:solidFill>
                  </a:tcPr>
                </a:tc>
                <a:extLst>
                  <a:ext uri="{0D108BD9-81ED-4DB2-BD59-A6C34878D82A}">
                    <a16:rowId xmlns:a16="http://schemas.microsoft.com/office/drawing/2014/main" val="10000"/>
                  </a:ext>
                </a:extLst>
              </a:tr>
              <a:tr h="36571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1" baseline="0" dirty="0">
                          <a:solidFill>
                            <a:schemeClr val="tx1"/>
                          </a:solidFill>
                        </a:rPr>
                        <a:t>Sachverhalte und Informationen multiperspektivisch beurteilen</a:t>
                      </a:r>
                      <a:endParaRPr kumimoji="0" lang="de-DE" altLang="de-DE" sz="1800" b="1" i="1" u="none" strike="noStrike" cap="none" normalizeH="0" baseline="0" dirty="0">
                        <a:ln>
                          <a:noFill/>
                        </a:ln>
                        <a:solidFill>
                          <a:schemeClr val="tx1"/>
                        </a:solidFill>
                        <a:effectLst/>
                        <a:latin typeface="Arial" charset="0"/>
                        <a:ea typeface="Noto Sans CJK SC Regular" charset="0"/>
                        <a:cs typeface="Noto Sans CJK SC Regular" charset="0"/>
                      </a:endParaRPr>
                    </a:p>
                  </a:txBody>
                  <a:tcPr marL="91466" marR="91466" marT="45704" marB="45704">
                    <a:solidFill>
                      <a:schemeClr val="bg1">
                        <a:lumMod val="75000"/>
                      </a:schemeClr>
                    </a:solidFill>
                  </a:tcPr>
                </a:tc>
                <a:tc hMerge="1">
                  <a:txBody>
                    <a:bodyPr/>
                    <a:lstStyle/>
                    <a:p>
                      <a:endParaRPr lang="de-DE" dirty="0"/>
                    </a:p>
                  </a:txBody>
                  <a:tcPr marL="91461" marR="91461" marT="45739" marB="45739">
                    <a:solidFill>
                      <a:schemeClr val="bg1">
                        <a:lumMod val="75000"/>
                      </a:schemeClr>
                    </a:solidFill>
                  </a:tcPr>
                </a:tc>
                <a:extLst>
                  <a:ext uri="{0D108BD9-81ED-4DB2-BD59-A6C34878D82A}">
                    <a16:rowId xmlns:a16="http://schemas.microsoft.com/office/drawing/2014/main" val="10001"/>
                  </a:ext>
                </a:extLst>
              </a:tr>
              <a:tr h="94481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rPr>
                        <a:t>B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rPr>
                        <a:t>beurteilen nach vorgegebenen Kriterien die Inhalte verwendeter Quellen und Medien.</a:t>
                      </a:r>
                      <a:endParaRPr lang="de-DE" altLang="de-DE" sz="1400" kern="1200" dirty="0">
                        <a:solidFill>
                          <a:srgbClr val="000000"/>
                        </a:solidFill>
                        <a:latin typeface="Arial" charset="0"/>
                        <a:cs typeface="Calibri" charset="0"/>
                      </a:endParaRPr>
                    </a:p>
                  </a:txBody>
                  <a:tcPr marL="91466" marR="91466" marT="45704" marB="45704">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rPr>
                        <a:t>B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rPr>
                        <a:t>beurteilen die Inhalte verwendeter Quellen und Medien (z. B. anhand der fachlichen Richtigkeit und Vertrauenswürdigkeit).</a:t>
                      </a:r>
                      <a:endParaRPr lang="de-DE" altLang="de-DE" sz="1400" kern="1200" dirty="0">
                        <a:solidFill>
                          <a:srgbClr val="000000"/>
                        </a:solidFill>
                        <a:latin typeface="Arial" charset="0"/>
                        <a:cs typeface="Calibri" charset="0"/>
                      </a:endParaRPr>
                    </a:p>
                  </a:txBody>
                  <a:tcPr marL="91466" marR="91466" marT="45704" marB="45704">
                    <a:solidFill>
                      <a:schemeClr val="bg1">
                        <a:lumMod val="75000"/>
                      </a:schemeClr>
                    </a:solidFill>
                  </a:tcPr>
                </a:tc>
                <a:extLst>
                  <a:ext uri="{0D108BD9-81ED-4DB2-BD59-A6C34878D82A}">
                    <a16:rowId xmlns:a16="http://schemas.microsoft.com/office/drawing/2014/main" val="10002"/>
                  </a:ext>
                </a:extLst>
              </a:tr>
              <a:tr h="543089">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1" i="1" kern="1200" baseline="0" dirty="0">
                          <a:solidFill>
                            <a:schemeClr val="tx1"/>
                          </a:solidFill>
                          <a:latin typeface="+mn-lt"/>
                          <a:ea typeface="+mn-ea"/>
                          <a:cs typeface="+mn-cs"/>
                        </a:rPr>
                        <a:t>Kriteriengeleitet Meinungen bilden und Entscheidungen treffen</a:t>
                      </a:r>
                      <a:endParaRPr lang="de-DE" altLang="de-DE" sz="1800" b="1" i="1" kern="1200" baseline="0" dirty="0">
                        <a:solidFill>
                          <a:schemeClr val="tx1"/>
                        </a:solidFill>
                        <a:latin typeface="+mn-lt"/>
                        <a:ea typeface="+mn-ea"/>
                        <a:cs typeface="+mn-cs"/>
                      </a:endParaRPr>
                    </a:p>
                  </a:txBody>
                  <a:tcPr marL="91466" marR="91466" marT="45704" marB="45704">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altLang="de-DE" sz="1400" b="0" i="0" u="none" strike="noStrike" cap="none" normalizeH="0" baseline="0" dirty="0">
                        <a:ln>
                          <a:noFill/>
                        </a:ln>
                        <a:solidFill>
                          <a:srgbClr val="000000"/>
                        </a:solidFill>
                        <a:effectLst/>
                        <a:latin typeface="Arial" charset="0"/>
                        <a:cs typeface="Calibri" charset="0"/>
                      </a:endParaRPr>
                    </a:p>
                  </a:txBody>
                  <a:tcPr marL="91461" marR="91461" marT="45739" marB="45739">
                    <a:solidFill>
                      <a:schemeClr val="bg1">
                        <a:lumMod val="75000"/>
                      </a:schemeClr>
                    </a:solidFill>
                  </a:tcPr>
                </a:tc>
                <a:extLst>
                  <a:ext uri="{0D108BD9-81ED-4DB2-BD59-A6C34878D82A}">
                    <a16:rowId xmlns:a16="http://schemas.microsoft.com/office/drawing/2014/main" val="10003"/>
                  </a:ext>
                </a:extLst>
              </a:tr>
              <a:tr h="958536">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400" dirty="0"/>
                        <a:t>B 7: </a:t>
                      </a:r>
                    </a:p>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400" dirty="0"/>
                        <a:t>treffen mithilfe festgelegter fachlicher Kriterien begründete Entscheidungen in Alltagssituationen.</a:t>
                      </a:r>
                      <a:endParaRPr kumimoji="0" lang="de-DE" altLang="de-DE" sz="1400" b="0" i="0" u="none" strike="noStrike" cap="none" normalizeH="0" baseline="0" dirty="0">
                        <a:ln>
                          <a:noFill/>
                        </a:ln>
                        <a:solidFill>
                          <a:srgbClr val="000000"/>
                        </a:solidFill>
                        <a:effectLst/>
                        <a:latin typeface="Arial" charset="0"/>
                        <a:cs typeface="Calibri" charset="0"/>
                      </a:endParaRPr>
                    </a:p>
                  </a:txBody>
                  <a:tcPr marL="68402" marR="68402" marT="12424" marB="0" horzOverflow="overflow">
                    <a:solidFill>
                      <a:schemeClr val="bg1">
                        <a:lumMod val="7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400" dirty="0"/>
                        <a:t>B 7:</a:t>
                      </a:r>
                    </a:p>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400" dirty="0"/>
                        <a:t>treffen mithilfe fachlicher Kriterien begründete Entscheidungen in Alltagssituationen.</a:t>
                      </a:r>
                      <a:endParaRPr kumimoji="0" lang="de-DE" altLang="de-DE" sz="1400" b="0" i="0" u="none" strike="noStrike" cap="none" normalizeH="0" baseline="0" dirty="0">
                        <a:ln>
                          <a:noFill/>
                        </a:ln>
                        <a:solidFill>
                          <a:srgbClr val="000000"/>
                        </a:solidFill>
                        <a:effectLst/>
                        <a:latin typeface="Arial" charset="0"/>
                        <a:cs typeface="Calibri" charset="0"/>
                      </a:endParaRPr>
                    </a:p>
                  </a:txBody>
                  <a:tcPr marL="68402" marR="68402" marT="12424" marB="0" horzOverflow="overflow">
                    <a:solidFill>
                      <a:schemeClr val="bg1">
                        <a:lumMod val="75000"/>
                      </a:schemeClr>
                    </a:solidFill>
                  </a:tcPr>
                </a:tc>
                <a:extLst>
                  <a:ext uri="{0D108BD9-81ED-4DB2-BD59-A6C34878D82A}">
                    <a16:rowId xmlns:a16="http://schemas.microsoft.com/office/drawing/2014/main" val="10004"/>
                  </a:ext>
                </a:extLst>
              </a:tr>
            </a:tbl>
          </a:graphicData>
        </a:graphic>
      </p:graphicFrame>
      <p:sp>
        <p:nvSpPr>
          <p:cNvPr id="7" name="Foliennummernplatzhalter 6">
            <a:extLst>
              <a:ext uri="{FF2B5EF4-FFF2-40B4-BE49-F238E27FC236}">
                <a16:creationId xmlns:a16="http://schemas.microsoft.com/office/drawing/2014/main" id="{DE12B511-EC21-48F1-9E1F-6F3889FED4E6}"/>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C11B7CE8-C730-4B68-AC77-F778819EA8CD}"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51</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FCBAB99C-7A7D-423A-9433-7DBCD4B63FCA}"/>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193247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10B0BB26-B609-4EF1-AA27-A4F388F843AA}"/>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000" b="0" i="0" u="none" strike="noStrike" kern="1200" cap="none" spc="0" normalizeH="0" baseline="0" noProof="0" dirty="0">
                <a:ln>
                  <a:noFill/>
                </a:ln>
                <a:solidFill>
                  <a:srgbClr val="000000"/>
                </a:solidFill>
                <a:effectLst/>
                <a:uLnTx/>
                <a:uFillTx/>
                <a:latin typeface="Calibri" panose="020F0502020204030204" pitchFamily="34" charset="0"/>
              </a:rPr>
              <a:t>Modifikationen: Kompetenzbereich Bewertung</a:t>
            </a:r>
          </a:p>
        </p:txBody>
      </p:sp>
      <p:sp>
        <p:nvSpPr>
          <p:cNvPr id="115715" name="Rectangle 4">
            <a:extLst>
              <a:ext uri="{FF2B5EF4-FFF2-40B4-BE49-F238E27FC236}">
                <a16:creationId xmlns:a16="http://schemas.microsoft.com/office/drawing/2014/main" id="{99A09E50-1ADF-4684-878A-2236CC1CAB12}"/>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B504FE69-F298-47EB-88ED-5569401624D5}"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52</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15716" name="Rectangle 5">
            <a:extLst>
              <a:ext uri="{FF2B5EF4-FFF2-40B4-BE49-F238E27FC236}">
                <a16:creationId xmlns:a16="http://schemas.microsoft.com/office/drawing/2014/main" id="{605EAB6B-620C-4C8F-B2B1-2AC60A9B998F}"/>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212725">
              <a:lnSpc>
                <a:spcPct val="98000"/>
              </a:lnSpc>
              <a:spcBef>
                <a:spcPts val="142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342900" marR="0" lvl="0" indent="-212725"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rPr>
              <a:t> </a:t>
            </a:r>
          </a:p>
          <a:p>
            <a:pPr marL="342900" marR="0" lvl="0" indent="-212725"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15717" name="Rectangle 57">
            <a:extLst>
              <a:ext uri="{FF2B5EF4-FFF2-40B4-BE49-F238E27FC236}">
                <a16:creationId xmlns:a16="http://schemas.microsoft.com/office/drawing/2014/main" id="{447D6B98-C5B1-43BE-99D9-935DB51C63E4}"/>
              </a:ext>
            </a:extLst>
          </p:cNvPr>
          <p:cNvSpPr>
            <a:spLocks noChangeArrowheads="1"/>
          </p:cNvSpPr>
          <p:nvPr/>
        </p:nvSpPr>
        <p:spPr bwMode="auto">
          <a:xfrm>
            <a:off x="457200" y="1668463"/>
            <a:ext cx="8093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pP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rPr>
              <a:t>Progression der Kompetenzerwartungen über zwei Stufen</a:t>
            </a:r>
          </a:p>
        </p:txBody>
      </p:sp>
      <p:graphicFrame>
        <p:nvGraphicFramePr>
          <p:cNvPr id="3" name="Tabelle 2">
            <a:extLst>
              <a:ext uri="{FF2B5EF4-FFF2-40B4-BE49-F238E27FC236}">
                <a16:creationId xmlns:a16="http://schemas.microsoft.com/office/drawing/2014/main" id="{1BDFB2F6-F53C-409D-96CC-A3CADB447601}"/>
              </a:ext>
            </a:extLst>
          </p:cNvPr>
          <p:cNvGraphicFramePr>
            <a:graphicFrameLocks noGrp="1"/>
          </p:cNvGraphicFramePr>
          <p:nvPr/>
        </p:nvGraphicFramePr>
        <p:xfrm>
          <a:off x="539750" y="2193925"/>
          <a:ext cx="8166100" cy="2651808"/>
        </p:xfrm>
        <a:graphic>
          <a:graphicData uri="http://schemas.openxmlformats.org/drawingml/2006/table">
            <a:tbl>
              <a:tblPr firstRow="1" bandRow="1">
                <a:tableStyleId>{5C22544A-7EE6-4342-B048-85BDC9FD1C3A}</a:tableStyleId>
              </a:tblPr>
              <a:tblGrid>
                <a:gridCol w="4002703">
                  <a:extLst>
                    <a:ext uri="{9D8B030D-6E8A-4147-A177-3AD203B41FA5}">
                      <a16:colId xmlns:a16="http://schemas.microsoft.com/office/drawing/2014/main" val="20000"/>
                    </a:ext>
                  </a:extLst>
                </a:gridCol>
                <a:gridCol w="4163397">
                  <a:extLst>
                    <a:ext uri="{9D8B030D-6E8A-4147-A177-3AD203B41FA5}">
                      <a16:colId xmlns:a16="http://schemas.microsoft.com/office/drawing/2014/main" val="20001"/>
                    </a:ext>
                  </a:extLst>
                </a:gridCol>
              </a:tblGrid>
              <a:tr h="70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Ende EF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Schülerinnen und Schüler…</a:t>
                      </a:r>
                    </a:p>
                  </a:txBody>
                  <a:tcPr marL="91466" marR="91466" marT="45728" marB="45728">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Ende Q-Phase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solidFill>
                            <a:schemeClr val="tx1"/>
                          </a:solidFill>
                        </a:rPr>
                        <a:t>Schülerinnen und Schüler…</a:t>
                      </a:r>
                    </a:p>
                  </a:txBody>
                  <a:tcPr marL="91466" marR="91466" marT="45728" marB="45728">
                    <a:solidFill>
                      <a:schemeClr val="bg1">
                        <a:lumMod val="75000"/>
                      </a:schemeClr>
                    </a:solidFill>
                  </a:tcPr>
                </a:tc>
                <a:extLst>
                  <a:ext uri="{0D108BD9-81ED-4DB2-BD59-A6C34878D82A}">
                    <a16:rowId xmlns:a16="http://schemas.microsoft.com/office/drawing/2014/main" val="10000"/>
                  </a:ext>
                </a:extLst>
              </a:tr>
              <a:tr h="3657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1" baseline="0" dirty="0">
                          <a:solidFill>
                            <a:schemeClr val="tx1"/>
                          </a:solidFill>
                        </a:rPr>
                        <a:t>Entscheidungsprozesse und Folgen reflektieren</a:t>
                      </a:r>
                      <a:endParaRPr kumimoji="0" lang="de-DE" altLang="de-DE" sz="1800" b="1" i="1" u="none" strike="noStrike" cap="none" normalizeH="0" baseline="0" dirty="0">
                        <a:ln>
                          <a:noFill/>
                        </a:ln>
                        <a:solidFill>
                          <a:schemeClr val="tx1"/>
                        </a:solidFill>
                        <a:effectLst/>
                        <a:latin typeface="Arial" charset="0"/>
                        <a:ea typeface="Noto Sans CJK SC Regular" charset="0"/>
                        <a:cs typeface="Noto Sans CJK SC Regular" charset="0"/>
                      </a:endParaRPr>
                    </a:p>
                  </a:txBody>
                  <a:tcPr marL="91466" marR="91466" marT="45728" marB="45728">
                    <a:solidFill>
                      <a:schemeClr val="bg1">
                        <a:lumMod val="75000"/>
                      </a:schemeClr>
                    </a:solidFill>
                  </a:tcPr>
                </a:tc>
                <a:tc hMerge="1">
                  <a:txBody>
                    <a:bodyPr/>
                    <a:lstStyle/>
                    <a:p>
                      <a:endParaRPr lang="de-DE" dirty="0"/>
                    </a:p>
                  </a:txBody>
                  <a:tcPr marL="91461" marR="91461" marT="45739" marB="45739">
                    <a:solidFill>
                      <a:schemeClr val="bg1">
                        <a:lumMod val="75000"/>
                      </a:schemeClr>
                    </a:solidFill>
                  </a:tcPr>
                </a:tc>
                <a:extLst>
                  <a:ext uri="{0D108BD9-81ED-4DB2-BD59-A6C34878D82A}">
                    <a16:rowId xmlns:a16="http://schemas.microsoft.com/office/drawing/2014/main" val="10001"/>
                  </a:ext>
                </a:extLst>
              </a:tr>
              <a:tr h="12969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ea typeface="+mn-ea"/>
                          <a:cs typeface="+mn-cs"/>
                        </a:rPr>
                        <a:t>B 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ea typeface="+mn-ea"/>
                          <a:cs typeface="+mn-cs"/>
                        </a:rPr>
                        <a:t>beurteilen und bewerten Auswirkungen des eigenen Handelns im Sinne einer nachhaltigen Entwicklung aus ökologischer und ökonomischer Perspektive.</a:t>
                      </a:r>
                      <a:endParaRPr lang="de-DE" altLang="de-DE" sz="1400" kern="1200" dirty="0">
                        <a:solidFill>
                          <a:srgbClr val="000000"/>
                        </a:solidFill>
                        <a:latin typeface="Arial" charset="0"/>
                        <a:ea typeface="+mn-ea"/>
                        <a:cs typeface="+mn-cs"/>
                      </a:endParaRPr>
                    </a:p>
                  </a:txBody>
                  <a:tcPr marL="91466" marR="91466" marT="45728" marB="45728">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ea typeface="+mn-ea"/>
                          <a:cs typeface="+mn-cs"/>
                        </a:rPr>
                        <a:t>B 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200" dirty="0">
                          <a:solidFill>
                            <a:srgbClr val="000000"/>
                          </a:solidFill>
                          <a:latin typeface="Arial" charset="0"/>
                          <a:ea typeface="+mn-ea"/>
                          <a:cs typeface="+mn-cs"/>
                        </a:rPr>
                        <a:t>beurteilen und bewerten Auswirkungen chemischer Produkte, Methoden, Verfahren und Erkenntnisse sowie des eigenen Handelns im Sinne einer nachhaltigen Entwicklung aus ökologischer, ökonomischer und sozialer Perspektive.</a:t>
                      </a:r>
                      <a:endParaRPr lang="de-DE" altLang="de-DE" sz="1400" kern="1200" dirty="0">
                        <a:solidFill>
                          <a:srgbClr val="000000"/>
                        </a:solidFill>
                        <a:latin typeface="Arial" charset="0"/>
                        <a:ea typeface="+mn-ea"/>
                        <a:cs typeface="+mn-cs"/>
                      </a:endParaRPr>
                    </a:p>
                  </a:txBody>
                  <a:tcPr marL="91466" marR="91466" marT="45728" marB="45728">
                    <a:solidFill>
                      <a:schemeClr val="bg1">
                        <a:lumMod val="75000"/>
                      </a:schemeClr>
                    </a:solidFill>
                  </a:tcPr>
                </a:tc>
                <a:extLst>
                  <a:ext uri="{0D108BD9-81ED-4DB2-BD59-A6C34878D82A}">
                    <a16:rowId xmlns:a16="http://schemas.microsoft.com/office/drawing/2014/main" val="10002"/>
                  </a:ext>
                </a:extLst>
              </a:tr>
            </a:tbl>
          </a:graphicData>
        </a:graphic>
      </p:graphicFrame>
      <p:sp>
        <p:nvSpPr>
          <p:cNvPr id="6" name="Foliennummernplatzhalter 5">
            <a:extLst>
              <a:ext uri="{FF2B5EF4-FFF2-40B4-BE49-F238E27FC236}">
                <a16:creationId xmlns:a16="http://schemas.microsoft.com/office/drawing/2014/main" id="{6FE5BEFC-4AB0-41EA-A96B-651694B6B779}"/>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6255D229-1595-42CE-9D64-333C07A65BEE}"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52</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32B0AC10-A5B4-4BB8-8D6E-334A3002D837}"/>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83635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a:extLst>
              <a:ext uri="{FF2B5EF4-FFF2-40B4-BE49-F238E27FC236}">
                <a16:creationId xmlns:a16="http://schemas.microsoft.com/office/drawing/2014/main" id="{00CE0488-BA6B-4549-B468-16BC31519273}"/>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200" b="0" i="0" u="none" strike="noStrike" kern="1200" cap="none" spc="0" normalizeH="0" baseline="0" noProof="0" dirty="0">
                <a:ln>
                  <a:noFill/>
                </a:ln>
                <a:solidFill>
                  <a:srgbClr val="000000"/>
                </a:solidFill>
                <a:effectLst/>
                <a:uLnTx/>
                <a:uFillTx/>
                <a:latin typeface="Calibri" panose="020F0502020204030204" pitchFamily="34" charset="0"/>
              </a:rPr>
              <a:t>Modifikationen: Kompetenzbereich Bewertung</a:t>
            </a:r>
          </a:p>
        </p:txBody>
      </p:sp>
      <p:sp>
        <p:nvSpPr>
          <p:cNvPr id="117764" name="Rectangle 4">
            <a:extLst>
              <a:ext uri="{FF2B5EF4-FFF2-40B4-BE49-F238E27FC236}">
                <a16:creationId xmlns:a16="http://schemas.microsoft.com/office/drawing/2014/main" id="{BBD695DF-2DDC-48B5-9616-B9F23052B32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B126B4DE-A96F-4624-9FEF-CC2E2D1B6383}"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53</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graphicFrame>
        <p:nvGraphicFramePr>
          <p:cNvPr id="2" name="Group 5">
            <a:extLst>
              <a:ext uri="{FF2B5EF4-FFF2-40B4-BE49-F238E27FC236}">
                <a16:creationId xmlns:a16="http://schemas.microsoft.com/office/drawing/2014/main" id="{5C55F484-D0AF-4CA9-83EF-FA15732AC479}"/>
              </a:ext>
            </a:extLst>
          </p:cNvPr>
          <p:cNvGraphicFramePr>
            <a:graphicFrameLocks noGrp="1"/>
          </p:cNvGraphicFramePr>
          <p:nvPr>
            <p:extLst>
              <p:ext uri="{D42A27DB-BD31-4B8C-83A1-F6EECF244321}">
                <p14:modId xmlns:p14="http://schemas.microsoft.com/office/powerpoint/2010/main" val="2864972666"/>
              </p:ext>
            </p:extLst>
          </p:nvPr>
        </p:nvGraphicFramePr>
        <p:xfrm>
          <a:off x="682625" y="1700213"/>
          <a:ext cx="7777163" cy="4149725"/>
        </p:xfrm>
        <a:graphic>
          <a:graphicData uri="http://schemas.openxmlformats.org/drawingml/2006/table">
            <a:tbl>
              <a:tblPr/>
              <a:tblGrid>
                <a:gridCol w="7777163">
                  <a:extLst>
                    <a:ext uri="{9D8B030D-6E8A-4147-A177-3AD203B41FA5}">
                      <a16:colId xmlns:a16="http://schemas.microsoft.com/office/drawing/2014/main" val="20000"/>
                    </a:ext>
                  </a:extLst>
                </a:gridCol>
              </a:tblGrid>
              <a:tr h="1383268">
                <a:tc>
                  <a:txBody>
                    <a:bodyPr/>
                    <a:lstStyle>
                      <a:lvl1pPr>
                        <a:lnSpc>
                          <a:spcPct val="84000"/>
                        </a:lnSpc>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2400">
                          <a:solidFill>
                            <a:srgbClr val="000000"/>
                          </a:solidFill>
                          <a:latin typeface="Arial" charset="0"/>
                          <a:ea typeface="DejaVu Sans" charset="0"/>
                          <a:cs typeface="DejaVu Sans" charset="0"/>
                        </a:defRPr>
                      </a:lvl1pPr>
                      <a:lvl2pPr>
                        <a:lnSpc>
                          <a:spcPct val="84000"/>
                        </a:lnSpc>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2pPr>
                      <a:lvl3pPr>
                        <a:lnSpc>
                          <a:spcPct val="84000"/>
                        </a:lnSpc>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3pPr>
                      <a:lvl4pPr>
                        <a:lnSpc>
                          <a:spcPct val="84000"/>
                        </a:lnSpc>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4pPr>
                      <a:lvl5pPr>
                        <a:lnSpc>
                          <a:spcPct val="84000"/>
                        </a:lnSpc>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kumimoji="0" lang="de-DE" altLang="de-DE" sz="1800" b="1" i="0" u="none" strike="noStrike" cap="none" normalizeH="0" baseline="0" dirty="0">
                          <a:ln>
                            <a:noFill/>
                          </a:ln>
                          <a:solidFill>
                            <a:srgbClr val="000000"/>
                          </a:solidFill>
                          <a:effectLst/>
                          <a:latin typeface="Arial" charset="0"/>
                          <a:ea typeface="DejaVu Sans" charset="0"/>
                          <a:cs typeface="DejaVu Sans" charset="0"/>
                        </a:rPr>
                        <a:t>IF </a:t>
                      </a:r>
                      <a:r>
                        <a:rPr kumimoji="0" lang="de-DE" sz="1800" b="1" i="0" u="none" strike="noStrike" kern="1200" cap="none" normalizeH="0" baseline="0" dirty="0">
                          <a:ln>
                            <a:noFill/>
                          </a:ln>
                          <a:solidFill>
                            <a:srgbClr val="000000"/>
                          </a:solidFill>
                          <a:effectLst/>
                          <a:latin typeface="Arial" charset="0"/>
                          <a:ea typeface="DejaVu Sans" charset="0"/>
                          <a:cs typeface="DejaVu Sans" charset="0"/>
                        </a:rPr>
                        <a:t>Organische Stoffklassen</a:t>
                      </a:r>
                      <a:r>
                        <a:rPr kumimoji="0" lang="de-DE" altLang="de-DE" sz="1800" b="1" i="0" u="none" strike="noStrike" kern="1200" cap="none" normalizeH="0" baseline="0" dirty="0">
                          <a:ln>
                            <a:noFill/>
                          </a:ln>
                          <a:solidFill>
                            <a:srgbClr val="000000"/>
                          </a:solidFill>
                          <a:effectLst/>
                          <a:latin typeface="Arial" charset="0"/>
                          <a:ea typeface="DejaVu Sans" charset="0"/>
                          <a:cs typeface="DejaVu Sans" charset="0"/>
                        </a:rPr>
                        <a:t>:</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de-DE" sz="1800" dirty="0"/>
                        <a:t>Die Schülerinnen und Schüler beurteilen die Verwendung von Lösemitteln in Produkten des Alltags auch im Hinblick auf die Entsorgung aus chemischer und ökologischer Perspektive (B1, B7, B8, B11, B14, S2, S10, E11).</a:t>
                      </a:r>
                      <a:endParaRPr kumimoji="0" lang="de-DE" altLang="de-DE" sz="1800" b="0" i="0" u="none" strike="noStrike" cap="none" normalizeH="0" baseline="0" dirty="0">
                        <a:ln>
                          <a:noFill/>
                        </a:ln>
                        <a:solidFill>
                          <a:srgbClr val="000000"/>
                        </a:solidFill>
                        <a:effectLst/>
                        <a:latin typeface="Arial" charset="0"/>
                        <a:ea typeface="DejaVu Sans" charset="0"/>
                        <a:cs typeface="DejaVu Sans" charset="0"/>
                      </a:endParaRPr>
                    </a:p>
                  </a:txBody>
                  <a:tcPr marT="61707" marB="45710"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1128098">
                <a:tc>
                  <a:txBody>
                    <a:bodyPr/>
                    <a:lstStyle>
                      <a:lvl1pPr>
                        <a:lnSpc>
                          <a:spcPct val="84000"/>
                        </a:lnSpc>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2400">
                          <a:solidFill>
                            <a:srgbClr val="000000"/>
                          </a:solidFill>
                          <a:latin typeface="Arial" charset="0"/>
                          <a:ea typeface="DejaVu Sans" charset="0"/>
                          <a:cs typeface="DejaVu Sans" charset="0"/>
                        </a:defRPr>
                      </a:lvl1pPr>
                      <a:lvl2pPr>
                        <a:lnSpc>
                          <a:spcPct val="84000"/>
                        </a:lnSpc>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2pPr>
                      <a:lvl3pPr>
                        <a:lnSpc>
                          <a:spcPct val="84000"/>
                        </a:lnSpc>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3pPr>
                      <a:lvl4pPr>
                        <a:lnSpc>
                          <a:spcPct val="84000"/>
                        </a:lnSpc>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4pPr>
                      <a:lvl5pPr>
                        <a:lnSpc>
                          <a:spcPct val="84000"/>
                        </a:lnSpc>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kumimoji="0" lang="de-DE" altLang="de-DE" sz="1800" b="1" i="0" u="none" strike="noStrike" cap="none" normalizeH="0" baseline="0" dirty="0">
                          <a:ln>
                            <a:noFill/>
                          </a:ln>
                          <a:solidFill>
                            <a:srgbClr val="000000"/>
                          </a:solidFill>
                          <a:effectLst/>
                          <a:latin typeface="Arial" charset="0"/>
                          <a:ea typeface="DejaVu Sans" charset="0"/>
                          <a:cs typeface="DejaVu Sans" charset="0"/>
                        </a:rPr>
                        <a:t>IF </a:t>
                      </a:r>
                      <a:r>
                        <a:rPr kumimoji="0" lang="de-DE" sz="1800" b="1" i="0" u="none" strike="noStrike" kern="1200" cap="none" normalizeH="0" baseline="0" dirty="0">
                          <a:ln>
                            <a:noFill/>
                          </a:ln>
                          <a:solidFill>
                            <a:srgbClr val="000000"/>
                          </a:solidFill>
                          <a:effectLst/>
                          <a:latin typeface="Arial" charset="0"/>
                          <a:ea typeface="DejaVu Sans" charset="0"/>
                          <a:cs typeface="DejaVu Sans" charset="0"/>
                        </a:rPr>
                        <a:t>Elektrochemische Prozesse und Energetik </a:t>
                      </a:r>
                      <a:r>
                        <a:rPr kumimoji="0" lang="de-DE" altLang="de-DE" sz="1800" b="1" i="0" u="none" strike="noStrike" kern="1200" cap="none" normalizeH="0" baseline="0" dirty="0">
                          <a:ln>
                            <a:noFill/>
                          </a:ln>
                          <a:solidFill>
                            <a:srgbClr val="000000"/>
                          </a:solidFill>
                          <a:effectLst/>
                          <a:latin typeface="Arial" charset="0"/>
                          <a:ea typeface="DejaVu Sans" charset="0"/>
                          <a:cs typeface="DejaVu Sans" charset="0"/>
                        </a:rPr>
                        <a:t>(LK):</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de-DE" sz="1800" dirty="0"/>
                        <a:t>Die Schülerinnen und Schüler bewerten auch unter Berücksichtigung des energetischen Wirkungsgrads fossile und elektrochemische Energiequellen (B2, B4, K3, K12).</a:t>
                      </a:r>
                      <a:endParaRPr kumimoji="0" lang="de-DE" altLang="de-DE" sz="1800" b="0" i="0" u="none" strike="noStrike" cap="none" normalizeH="0" baseline="0" dirty="0">
                        <a:ln>
                          <a:noFill/>
                        </a:ln>
                        <a:solidFill>
                          <a:srgbClr val="000000"/>
                        </a:solidFill>
                        <a:effectLst/>
                        <a:latin typeface="Arial" charset="0"/>
                        <a:ea typeface="DejaVu Sans" charset="0"/>
                        <a:cs typeface="DejaVu Sans" charset="0"/>
                      </a:endParaRPr>
                    </a:p>
                  </a:txBody>
                  <a:tcPr marT="61707" marB="45710"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1638359">
                <a:tc>
                  <a:txBody>
                    <a:bodyPr/>
                    <a:lstStyle>
                      <a:lvl1pPr>
                        <a:lnSpc>
                          <a:spcPct val="84000"/>
                        </a:lnSpc>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2400">
                          <a:solidFill>
                            <a:srgbClr val="000000"/>
                          </a:solidFill>
                          <a:latin typeface="Arial" charset="0"/>
                          <a:ea typeface="DejaVu Sans" charset="0"/>
                          <a:cs typeface="DejaVu Sans" charset="0"/>
                        </a:defRPr>
                      </a:lvl1pPr>
                      <a:lvl2pPr>
                        <a:lnSpc>
                          <a:spcPct val="84000"/>
                        </a:lnSpc>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2pPr>
                      <a:lvl3pPr>
                        <a:lnSpc>
                          <a:spcPct val="84000"/>
                        </a:lnSpc>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3pPr>
                      <a:lvl4pPr>
                        <a:lnSpc>
                          <a:spcPct val="84000"/>
                        </a:lnSpc>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600">
                          <a:solidFill>
                            <a:srgbClr val="000000"/>
                          </a:solidFill>
                          <a:latin typeface="Arial" charset="0"/>
                          <a:ea typeface="DejaVu Sans" charset="0"/>
                          <a:cs typeface="DejaVu Sans" charset="0"/>
                        </a:defRPr>
                      </a:lvl4pPr>
                      <a:lvl5pPr>
                        <a:lnSpc>
                          <a:spcPct val="84000"/>
                        </a:lnSpc>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kumimoji="0" lang="de-DE" altLang="de-DE" sz="1800" b="1" i="0" u="none" strike="noStrike" cap="none" normalizeH="0" baseline="0" dirty="0">
                          <a:ln>
                            <a:noFill/>
                          </a:ln>
                          <a:solidFill>
                            <a:srgbClr val="000000"/>
                          </a:solidFill>
                          <a:effectLst/>
                          <a:latin typeface="Arial" charset="0"/>
                          <a:ea typeface="DejaVu Sans" charset="0"/>
                          <a:cs typeface="DejaVu Sans" charset="0"/>
                        </a:rPr>
                        <a:t>IF </a:t>
                      </a:r>
                      <a:r>
                        <a:rPr kumimoji="0" lang="de-DE" sz="1800" b="1" i="0" u="none" strike="noStrike" kern="1200" cap="none" normalizeH="0" baseline="0" dirty="0">
                          <a:ln>
                            <a:noFill/>
                          </a:ln>
                          <a:solidFill>
                            <a:srgbClr val="000000"/>
                          </a:solidFill>
                          <a:effectLst/>
                          <a:latin typeface="Arial" charset="0"/>
                          <a:ea typeface="DejaVu Sans" charset="0"/>
                          <a:cs typeface="DejaVu Sans" charset="0"/>
                        </a:rPr>
                        <a:t>Moderne Werkstoffe </a:t>
                      </a:r>
                      <a:r>
                        <a:rPr kumimoji="0" lang="de-DE" altLang="de-DE" sz="1800" b="1" i="0" u="none" strike="noStrike" kern="1200" cap="none" normalizeH="0" baseline="0" dirty="0">
                          <a:ln>
                            <a:noFill/>
                          </a:ln>
                          <a:solidFill>
                            <a:srgbClr val="000000"/>
                          </a:solidFill>
                          <a:effectLst/>
                          <a:latin typeface="Arial" charset="0"/>
                          <a:ea typeface="DejaVu Sans" charset="0"/>
                          <a:cs typeface="DejaVu Sans" charset="0"/>
                        </a:rPr>
                        <a:t>(GK):</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de-DE" sz="1800" dirty="0"/>
                        <a:t>Die Schülerinnen und Schüler bewerten den Einsatz von Erdöl und nachwachsenden Rohstoffen für die Herstellung und die Verwendung von Produkten aus Kunststoffen im Sinne einer nachhaltigen Entwicklung aus ökologischer, ökonomischer und sozialer Perspektive (B9, B12, B13).</a:t>
                      </a:r>
                      <a:endParaRPr kumimoji="0" lang="de-DE" altLang="de-DE" sz="1800" b="0" i="0" u="none" strike="noStrike" cap="none" normalizeH="0" baseline="0" dirty="0">
                        <a:ln>
                          <a:noFill/>
                        </a:ln>
                        <a:solidFill>
                          <a:srgbClr val="000000"/>
                        </a:solidFill>
                        <a:effectLst/>
                        <a:latin typeface="Arial" charset="0"/>
                        <a:ea typeface="DejaVu Sans" charset="0"/>
                        <a:cs typeface="DejaVu Sans" charset="0"/>
                      </a:endParaRPr>
                    </a:p>
                  </a:txBody>
                  <a:tcPr marT="61707" marB="45710"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bl>
          </a:graphicData>
        </a:graphic>
      </p:graphicFrame>
      <p:sp>
        <p:nvSpPr>
          <p:cNvPr id="6" name="Foliennummernplatzhalter 5">
            <a:extLst>
              <a:ext uri="{FF2B5EF4-FFF2-40B4-BE49-F238E27FC236}">
                <a16:creationId xmlns:a16="http://schemas.microsoft.com/office/drawing/2014/main" id="{DA117790-4F25-4B9C-AAB6-10C26B9E51FD}"/>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082BA261-4AB1-4407-9BD5-F14C58943F9A}"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53</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7" name="Fußzeilenplatzhalter 3">
            <a:extLst>
              <a:ext uri="{FF2B5EF4-FFF2-40B4-BE49-F238E27FC236}">
                <a16:creationId xmlns:a16="http://schemas.microsoft.com/office/drawing/2014/main" id="{D876B0A3-58AA-4206-8FE7-593DF506C059}"/>
              </a:ext>
            </a:extLst>
          </p:cNvPr>
          <p:cNvSpPr txBox="1">
            <a:spLocks/>
          </p:cNvSpPr>
          <p:nvPr/>
        </p:nvSpPr>
        <p:spPr bwMode="auto">
          <a:xfrm>
            <a:off x="2627785" y="6296831"/>
            <a:ext cx="4032448" cy="480988"/>
          </a:xfrm>
          <a:prstGeom prst="rect">
            <a:avLst/>
          </a:prstGeom>
          <a:noFill/>
          <a:ln>
            <a:noFill/>
          </a:ln>
          <a:effectLst/>
        </p:spPr>
        <p:txBody>
          <a:bodyPr vert="horz" wrap="square" lIns="91440" tIns="45720" rIns="91440" bIns="45720" numCol="1" anchor="ctr" anchorCtr="0" compatLnSpc="1">
            <a:prstTxWarp prst="textNoShape">
              <a:avLst/>
            </a:prstTxWarp>
          </a:bodyPr>
          <a:lstStyle>
            <a:defPPr>
              <a:defRPr lang="en-GB"/>
            </a:defPPr>
            <a:lvl1pPr algn="ctr" defTabSz="449263" rtl="0" eaLnBrk="1" fontAlgn="base"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sz="1200" kern="1200">
                <a:solidFill>
                  <a:srgbClr val="8B8B8B"/>
                </a:solidFill>
                <a:latin typeface="+mn-lt"/>
                <a:ea typeface="DejaVu Sans" charset="0"/>
                <a:cs typeface="DejaVu San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a:ln>
                  <a:noFill/>
                </a:ln>
                <a:solidFill>
                  <a:srgbClr val="8B8B8B"/>
                </a:solidFill>
                <a:effectLst/>
                <a:uLnTx/>
                <a:uFillTx/>
                <a:latin typeface="Calibri"/>
              </a:rPr>
              <a:t>Dienstbesprechung zum Implementationsauftakt der neuen Kernlehrpläne in den Fächern Biologie, Chemie und Physik der gymnasialen Oberstufe</a:t>
            </a:r>
            <a:endParaRPr kumimoji="0" lang="de-DE" altLang="de-DE" sz="1200" b="0" i="0" u="none" strike="noStrike" kern="1200" cap="none" spc="0" normalizeH="0" baseline="0" noProof="0" dirty="0">
              <a:ln>
                <a:noFill/>
              </a:ln>
              <a:solidFill>
                <a:srgbClr val="8B8B8B"/>
              </a:solidFill>
              <a:effectLst/>
              <a:uLnTx/>
              <a:uFillTx/>
              <a:latin typeface="Calibri"/>
            </a:endParaRPr>
          </a:p>
        </p:txBody>
      </p:sp>
    </p:spTree>
    <p:extLst>
      <p:ext uri="{BB962C8B-B14F-4D97-AF65-F5344CB8AC3E}">
        <p14:creationId xmlns:p14="http://schemas.microsoft.com/office/powerpoint/2010/main" val="3552272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F46CDA5E-603A-4692-8CFB-A221CCFC283E}"/>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200" b="0" i="0" u="none" strike="noStrike" kern="1200" cap="none" spc="0" normalizeH="0" baseline="0" noProof="0" dirty="0">
                <a:ln>
                  <a:noFill/>
                </a:ln>
                <a:solidFill>
                  <a:schemeClr val="tx1"/>
                </a:solidFill>
                <a:effectLst/>
                <a:uLnTx/>
                <a:uFillTx/>
                <a:latin typeface="Calibri" panose="020F0502020204030204" pitchFamily="34" charset="0"/>
              </a:rPr>
              <a:t>Modifikationen: Kompetenzbereich </a:t>
            </a:r>
            <a:r>
              <a:rPr kumimoji="0" lang="de-DE" altLang="de-DE" sz="3200" b="0" i="0" u="none" strike="noStrike" kern="1200" cap="none" spc="0" normalizeH="0" baseline="0" noProof="0" dirty="0">
                <a:ln>
                  <a:noFill/>
                </a:ln>
                <a:solidFill>
                  <a:srgbClr val="000000"/>
                </a:solidFill>
                <a:effectLst/>
                <a:uLnTx/>
                <a:uFillTx/>
                <a:latin typeface="Calibri" panose="020F0502020204030204" pitchFamily="34" charset="0"/>
              </a:rPr>
              <a:t>Bewertung</a:t>
            </a:r>
          </a:p>
        </p:txBody>
      </p:sp>
      <p:sp>
        <p:nvSpPr>
          <p:cNvPr id="119811" name="Rectangle 4">
            <a:extLst>
              <a:ext uri="{FF2B5EF4-FFF2-40B4-BE49-F238E27FC236}">
                <a16:creationId xmlns:a16="http://schemas.microsoft.com/office/drawing/2014/main" id="{5D95F29C-921A-465C-840B-B7F57C3E42E2}"/>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02E51B2C-C490-466D-AD68-15673B043311}"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54</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graphicFrame>
        <p:nvGraphicFramePr>
          <p:cNvPr id="2" name="Group 6">
            <a:extLst>
              <a:ext uri="{FF2B5EF4-FFF2-40B4-BE49-F238E27FC236}">
                <a16:creationId xmlns:a16="http://schemas.microsoft.com/office/drawing/2014/main" id="{D1DF4926-C49B-4D0C-B0D7-FD56A70A4EC1}"/>
              </a:ext>
            </a:extLst>
          </p:cNvPr>
          <p:cNvGraphicFramePr>
            <a:graphicFrameLocks noGrp="1"/>
          </p:cNvGraphicFramePr>
          <p:nvPr>
            <p:extLst>
              <p:ext uri="{D42A27DB-BD31-4B8C-83A1-F6EECF244321}">
                <p14:modId xmlns:p14="http://schemas.microsoft.com/office/powerpoint/2010/main" val="1194363165"/>
              </p:ext>
            </p:extLst>
          </p:nvPr>
        </p:nvGraphicFramePr>
        <p:xfrm>
          <a:off x="456542" y="2708920"/>
          <a:ext cx="8267089" cy="3313992"/>
        </p:xfrm>
        <a:graphic>
          <a:graphicData uri="http://schemas.openxmlformats.org/drawingml/2006/table">
            <a:tbl>
              <a:tblPr>
                <a:solidFill>
                  <a:schemeClr val="accent6">
                    <a:lumMod val="20000"/>
                    <a:lumOff val="80000"/>
                  </a:schemeClr>
                </a:solidFill>
              </a:tblPr>
              <a:tblGrid>
                <a:gridCol w="1861864">
                  <a:extLst>
                    <a:ext uri="{9D8B030D-6E8A-4147-A177-3AD203B41FA5}">
                      <a16:colId xmlns:a16="http://schemas.microsoft.com/office/drawing/2014/main" val="20000"/>
                    </a:ext>
                  </a:extLst>
                </a:gridCol>
                <a:gridCol w="2484224">
                  <a:extLst>
                    <a:ext uri="{9D8B030D-6E8A-4147-A177-3AD203B41FA5}">
                      <a16:colId xmlns:a16="http://schemas.microsoft.com/office/drawing/2014/main" val="20001"/>
                    </a:ext>
                  </a:extLst>
                </a:gridCol>
                <a:gridCol w="3921001">
                  <a:extLst>
                    <a:ext uri="{9D8B030D-6E8A-4147-A177-3AD203B41FA5}">
                      <a16:colId xmlns:a16="http://schemas.microsoft.com/office/drawing/2014/main" val="20002"/>
                    </a:ext>
                  </a:extLst>
                </a:gridCol>
              </a:tblGrid>
              <a:tr h="286301">
                <a:tc gridSpan="3">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2000" b="1" i="0" kern="1200" dirty="0">
                          <a:solidFill>
                            <a:schemeClr val="tx1"/>
                          </a:solidFill>
                          <a:latin typeface="Calibri" panose="020F0502020204030204" pitchFamily="34" charset="0"/>
                          <a:ea typeface="+mn-ea"/>
                          <a:cs typeface="Calibri" panose="020F0502020204030204" pitchFamily="34" charset="0"/>
                        </a:rPr>
                        <a:t>UV IV GK: Wasserstoff – Brennstoff der Zukunft? </a:t>
                      </a:r>
                      <a:endParaRPr lang="de-DE" altLang="de-DE" sz="2000" b="1" i="0" kern="1200" dirty="0">
                        <a:solidFill>
                          <a:schemeClr val="tx1"/>
                        </a:solidFill>
                        <a:latin typeface="Calibri" panose="020F0502020204030204" pitchFamily="34" charset="0"/>
                        <a:ea typeface="+mn-ea"/>
                        <a:cs typeface="Calibri" panose="020F0502020204030204" pitchFamily="34" charset="0"/>
                      </a:endParaRPr>
                    </a:p>
                  </a:txBody>
                  <a:tcPr marL="68400" marR="68400" marT="15997" marB="0" horzOverflow="overflow">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de-DE" altLang="de-DE" sz="1400" b="1" i="0" u="none" strike="noStrike" cap="none" normalizeH="0" baseline="0" dirty="0">
                        <a:ln>
                          <a:noFill/>
                        </a:ln>
                        <a:solidFill>
                          <a:srgbClr val="FFFFFF"/>
                        </a:solidFill>
                        <a:effectLst/>
                        <a:latin typeface="Arial" charset="0"/>
                        <a:cs typeface="Calibri" charset="0"/>
                      </a:endParaRPr>
                    </a:p>
                  </a:txBody>
                  <a:tcPr marL="68400" marR="68400" marT="12442"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4F81BD"/>
                    </a:solidFill>
                  </a:tcPr>
                </a:tc>
                <a:tc hMerge="1">
                  <a:txBody>
                    <a:bodyPr/>
                    <a:lstStyle/>
                    <a:p>
                      <a:endParaRPr lang="de-DE"/>
                    </a:p>
                  </a:txBody>
                  <a:tcPr/>
                </a:tc>
                <a:extLst>
                  <a:ext uri="{0D108BD9-81ED-4DB2-BD59-A6C34878D82A}">
                    <a16:rowId xmlns:a16="http://schemas.microsoft.com/office/drawing/2014/main" val="10000"/>
                  </a:ext>
                </a:extLst>
              </a:tr>
              <a:tr h="259224">
                <a:tc gridSpan="3">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altLang="de-DE" sz="1800" b="1" i="0" kern="1200" dirty="0">
                          <a:solidFill>
                            <a:schemeClr val="tx1"/>
                          </a:solidFill>
                          <a:latin typeface="Calibri" panose="020F0502020204030204" pitchFamily="34" charset="0"/>
                          <a:ea typeface="+mn-ea"/>
                          <a:cs typeface="Calibri" panose="020F0502020204030204" pitchFamily="34" charset="0"/>
                        </a:rPr>
                        <a:t>Kontext: Autoantriebe der Zukunft</a:t>
                      </a:r>
                    </a:p>
                  </a:txBody>
                  <a:tcPr marL="68400" marR="68400" marT="15997" marB="0" horzOverflow="overflow">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768277">
                <a:tc>
                  <a:txBody>
                    <a:bodyPr/>
                    <a:lstStyle/>
                    <a:p>
                      <a:pPr algn="just">
                        <a:lnSpc>
                          <a:spcPct val="115000"/>
                        </a:lnSpc>
                        <a:spcBef>
                          <a:spcPts val="300"/>
                        </a:spcBef>
                        <a:spcAft>
                          <a:spcPts val="300"/>
                        </a:spcAft>
                      </a:pPr>
                      <a:r>
                        <a:rPr lang="de-DE"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Sequenzierung:</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de-DE"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Fragestellungen</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de-DE"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inhaltliche Aspekte</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Bef>
                          <a:spcPts val="300"/>
                        </a:spcBef>
                        <a:spcAft>
                          <a:spcPts val="1000"/>
                        </a:spcAft>
                      </a:pP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Kompetenzerwartungen des Kernlehrplans</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480"/>
                        </a:spcBef>
                        <a:spcAft>
                          <a:spcPts val="480"/>
                        </a:spcAft>
                      </a:pPr>
                      <a:r>
                        <a:rPr lang="de-D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Die Schülerinnen und Schüler…</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Bef>
                          <a:spcPts val="300"/>
                        </a:spcBef>
                        <a:spcAft>
                          <a:spcPts val="1000"/>
                        </a:spcAft>
                      </a:pP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Didaktisch-methodische Anmerkungen und Empfehlungen</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54550">
                <a:tc>
                  <a:txBody>
                    <a:bodyPr/>
                    <a:lstStyle/>
                    <a:p>
                      <a:pPr algn="l">
                        <a:lnSpc>
                          <a:spcPct val="115000"/>
                        </a:lnSpc>
                        <a:spcBef>
                          <a:spcPts val="600"/>
                        </a:spcBef>
                        <a:spcAft>
                          <a:spcPts val="600"/>
                        </a:spcAft>
                      </a:pPr>
                      <a:r>
                        <a:rPr lang="de-DE" sz="105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Welche Vor- und Nachteile hat die Verwendung der verschiedenen Energieträger?</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de-DE"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 3 </a:t>
                      </a:r>
                      <a:r>
                        <a:rPr lang="de-DE" sz="105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Ustd</a:t>
                      </a:r>
                      <a:r>
                        <a:rPr lang="de-DE"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82563" marR="635" lvl="0" indent="-182563" algn="l">
                        <a:lnSpc>
                          <a:spcPct val="115000"/>
                        </a:lnSpc>
                        <a:spcAft>
                          <a:spcPts val="405"/>
                        </a:spcAft>
                        <a:buFont typeface="Symbol" panose="05050102010706020507" pitchFamily="18" charset="2"/>
                        <a:buChar char=""/>
                      </a:pPr>
                      <a:r>
                        <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bewerten die Verbrennung fossiler Energieträger und elektrochemischer Energiequellen hinsichtlich der Effizienz und Nachhaltigkeit auch mithilfe von recherchierten thermodynamischen Daten (B2, B4, E8, K3, K12), </a:t>
                      </a:r>
                      <a:r>
                        <a:rPr lang="de-DE" sz="1200" dirty="0">
                          <a:solidFill>
                            <a:schemeClr val="tx1"/>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(VB D Z1, Z3)</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de-DE"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Bef>
                          <a:spcPts val="600"/>
                        </a:spcBef>
                        <a:spcAft>
                          <a:spcPts val="300"/>
                        </a:spcAft>
                      </a:pPr>
                      <a:r>
                        <a:rPr lang="de-DE"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Internetrecherche mit festgelegter Linkliste, die auch eine Beurteilung der Quellen möglich macht [19-25] und Berechnung zu verschiedenen Antriebstechniken (u.a. Berechnung des Energiewirkungsgrads [16]) auch unter Einbeziehung der Ergebnisse des Elektroantriebs aus dem vorangegangenen UV [5,7,19-22]. </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300"/>
                        </a:spcAft>
                      </a:pPr>
                      <a:r>
                        <a:rPr lang="de-DE" sz="105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Verfassen eines Beratungstextes (Blogeintrag) für den Autokauf mit Blick auf eine ressourcenschonende Treibhausgasneutralität</a:t>
                      </a:r>
                      <a:endParaRPr lang="de-D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 name="Tabelle 2">
            <a:extLst>
              <a:ext uri="{FF2B5EF4-FFF2-40B4-BE49-F238E27FC236}">
                <a16:creationId xmlns:a16="http://schemas.microsoft.com/office/drawing/2014/main" id="{EA56D5F3-6E50-4AAE-83D2-CBC1BB7334A9}"/>
              </a:ext>
            </a:extLst>
          </p:cNvPr>
          <p:cNvGraphicFramePr>
            <a:graphicFrameLocks noGrp="1"/>
          </p:cNvGraphicFramePr>
          <p:nvPr/>
        </p:nvGraphicFramePr>
        <p:xfrm>
          <a:off x="457200" y="1790700"/>
          <a:ext cx="8277225" cy="917576"/>
        </p:xfrm>
        <a:graphic>
          <a:graphicData uri="http://schemas.openxmlformats.org/drawingml/2006/table">
            <a:tbl>
              <a:tblPr/>
              <a:tblGrid>
                <a:gridCol w="467988">
                  <a:extLst>
                    <a:ext uri="{9D8B030D-6E8A-4147-A177-3AD203B41FA5}">
                      <a16:colId xmlns:a16="http://schemas.microsoft.com/office/drawing/2014/main" val="20000"/>
                    </a:ext>
                  </a:extLst>
                </a:gridCol>
                <a:gridCol w="7809237">
                  <a:extLst>
                    <a:ext uri="{9D8B030D-6E8A-4147-A177-3AD203B41FA5}">
                      <a16:colId xmlns:a16="http://schemas.microsoft.com/office/drawing/2014/main" val="20001"/>
                    </a:ext>
                  </a:extLst>
                </a:gridCol>
              </a:tblGrid>
              <a:tr h="271116">
                <a:tc grid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800" b="1" i="1" baseline="0" dirty="0">
                          <a:solidFill>
                            <a:schemeClr val="tx1"/>
                          </a:solidFill>
                          <a:latin typeface="Calibri" panose="020F0502020204030204" pitchFamily="34" charset="0"/>
                          <a:cs typeface="Calibri" panose="020F0502020204030204" pitchFamily="34" charset="0"/>
                        </a:rPr>
                        <a:t>Sachverhalte und Informationen multiperspektivisch beurteilen </a:t>
                      </a:r>
                      <a:endParaRPr kumimoji="0" lang="de-DE" altLang="de-DE" sz="1800" b="1" i="1" u="none" strike="noStrike" cap="none" normalizeH="0" baseline="0" dirty="0">
                        <a:ln>
                          <a:noFill/>
                        </a:ln>
                        <a:solidFill>
                          <a:schemeClr val="tx1"/>
                        </a:solidFill>
                        <a:effectLst/>
                        <a:latin typeface="Calibri" panose="020F0502020204030204" pitchFamily="34" charset="0"/>
                        <a:ea typeface="Noto Sans CJK SC Regular" charset="0"/>
                        <a:cs typeface="Calibri" panose="020F0502020204030204" pitchFamily="34" charset="0"/>
                      </a:endParaRPr>
                    </a:p>
                  </a:txBody>
                  <a:tcPr marL="68398" marR="68398" marT="15974" marB="0" horzOverflow="overflow">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de-DE" altLang="de-DE" sz="1400" b="1" i="0" u="none" strike="noStrike" cap="none" normalizeH="0" baseline="0" dirty="0">
                        <a:ln>
                          <a:noFill/>
                        </a:ln>
                        <a:solidFill>
                          <a:srgbClr val="FFFFFF"/>
                        </a:solidFill>
                        <a:effectLst/>
                        <a:latin typeface="Arial" charset="0"/>
                        <a:cs typeface="Calibri" charset="0"/>
                      </a:endParaRPr>
                    </a:p>
                  </a:txBody>
                  <a:tcPr marL="68400" marR="68400" marT="12442"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214412">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de-DE" altLang="de-DE" sz="1400" b="1" i="0" u="none" strike="noStrike" kern="1200" cap="none" normalizeH="0" baseline="0" dirty="0">
                        <a:ln>
                          <a:noFill/>
                        </a:ln>
                        <a:solidFill>
                          <a:schemeClr val="tx1"/>
                        </a:solidFill>
                        <a:effectLst/>
                        <a:latin typeface="Calibri" panose="020F0502020204030204" pitchFamily="34" charset="0"/>
                        <a:ea typeface="DejaVu Sans" charset="0"/>
                        <a:cs typeface="Calibri" panose="020F0502020204030204" pitchFamily="34" charset="0"/>
                      </a:endParaRPr>
                    </a:p>
                  </a:txBody>
                  <a:tcPr marL="68398" marR="68398" marT="15974"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a:t>
                      </a:r>
                    </a:p>
                  </a:txBody>
                  <a:tcPr marL="68398" marR="68398" marT="12424"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432047">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de-DE" alt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B2</a:t>
                      </a:r>
                      <a:br>
                        <a:rPr kumimoji="0" lang="de-DE" alt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endParaRPr kumimoji="0" lang="de-DE" alt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398" marR="68398" marT="12424"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lnSpc>
                          <a:spcPct val="84000"/>
                        </a:lnSpc>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charset="0"/>
                          <a:ea typeface="DejaVu Sans" charset="0"/>
                          <a:cs typeface="DejaVu Sans" charset="0"/>
                        </a:defRPr>
                      </a:lvl1pPr>
                      <a:lvl2pPr>
                        <a:lnSpc>
                          <a:spcPct val="84000"/>
                        </a:lnSpc>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2pPr>
                      <a:lvl3pPr>
                        <a:lnSpc>
                          <a:spcPct val="84000"/>
                        </a:lnSpc>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3pPr>
                      <a:lvl4pPr>
                        <a:lnSpc>
                          <a:spcPct val="84000"/>
                        </a:lnSpc>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Arial" charset="0"/>
                          <a:ea typeface="DejaVu Sans" charset="0"/>
                          <a:cs typeface="DejaVu Sans" charset="0"/>
                        </a:defRPr>
                      </a:lvl4pPr>
                      <a:lvl5pPr>
                        <a:lnSpc>
                          <a:spcPct val="84000"/>
                        </a:lnSpc>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5pPr>
                      <a:lvl6pPr marL="25146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6pPr>
                      <a:lvl7pPr marL="29718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7pPr>
                      <a:lvl8pPr marL="34290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8pPr>
                      <a:lvl9pPr marL="3886200" indent="-228600" defTabSz="449263" fontAlgn="base" hangingPunct="0">
                        <a:lnSpc>
                          <a:spcPct val="84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DejaVu Sans" charset="0"/>
                          <a:cs typeface="DejaVu Sans" charset="0"/>
                        </a:defRPr>
                      </a:lvl9pPr>
                    </a:lstStyle>
                    <a:p>
                      <a:pPr marL="0" marR="0" lvl="0" indent="0" algn="l" defTabSz="449263" rtl="0" eaLnBrk="1" fontAlgn="base" latinLnBrk="0" hangingPunct="1">
                        <a:lnSpc>
                          <a:spcPct val="93000"/>
                        </a:lnSpc>
                        <a:spcBef>
                          <a:spcPct val="0"/>
                        </a:spcBef>
                        <a:spcAft>
                          <a:spcPts val="120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de-DE" sz="1400" b="1" dirty="0">
                          <a:solidFill>
                            <a:schemeClr val="tx1"/>
                          </a:solidFill>
                          <a:latin typeface="Calibri" panose="020F0502020204030204" pitchFamily="34" charset="0"/>
                          <a:cs typeface="Calibri" panose="020F0502020204030204" pitchFamily="34" charset="0"/>
                        </a:rPr>
                        <a:t>beurteilen die Inhalte verwendeter Quellen und Medien (z. B. anhand der fachlichen Richtigkeit und Vertrauenswürdigkeit).</a:t>
                      </a:r>
                      <a:endParaRPr kumimoji="0" lang="de-DE" alt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398" marR="68398" marT="12424"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bl>
          </a:graphicData>
        </a:graphic>
      </p:graphicFrame>
      <p:sp>
        <p:nvSpPr>
          <p:cNvPr id="7" name="Foliennummernplatzhalter 6">
            <a:extLst>
              <a:ext uri="{FF2B5EF4-FFF2-40B4-BE49-F238E27FC236}">
                <a16:creationId xmlns:a16="http://schemas.microsoft.com/office/drawing/2014/main" id="{F5BBE0E7-3C7A-42D7-A62F-37943DC8D1D3}"/>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F8AE303-54C1-4247-866B-F7B11232E54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54</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8" name="Fußzeilenplatzhalter 3">
            <a:extLst>
              <a:ext uri="{FF2B5EF4-FFF2-40B4-BE49-F238E27FC236}">
                <a16:creationId xmlns:a16="http://schemas.microsoft.com/office/drawing/2014/main" id="{C5FE8FEE-E034-40AA-9FBC-4145EE0F764C}"/>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453806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a:extLst>
              <a:ext uri="{FF2B5EF4-FFF2-40B4-BE49-F238E27FC236}">
                <a16:creationId xmlns:a16="http://schemas.microsoft.com/office/drawing/2014/main" id="{72195138-7BA6-4323-BCAA-58190608C20C}"/>
              </a:ext>
            </a:extLst>
          </p:cNvPr>
          <p:cNvSpPr>
            <a:spLocks noGrp="1" noChangeArrowheads="1"/>
          </p:cNvSpPr>
          <p:nvPr>
            <p:ph type="title"/>
          </p:nvPr>
        </p:nvSpPr>
        <p:spPr>
          <a:xfrm>
            <a:off x="457200" y="1125538"/>
            <a:ext cx="8362950" cy="357187"/>
          </a:xfrm>
        </p:spPr>
        <p:txBody>
          <a:bodyPr/>
          <a:lstStyle/>
          <a:p>
            <a:r>
              <a:rPr lang="de-DE" altLang="de-DE" sz="2700" dirty="0"/>
              <a:t>Modifikationen: Basiskonzepte</a:t>
            </a:r>
          </a:p>
        </p:txBody>
      </p:sp>
      <p:sp>
        <p:nvSpPr>
          <p:cNvPr id="3" name="Inhaltsplatzhalter 2">
            <a:extLst>
              <a:ext uri="{FF2B5EF4-FFF2-40B4-BE49-F238E27FC236}">
                <a16:creationId xmlns:a16="http://schemas.microsoft.com/office/drawing/2014/main" id="{8636F9B7-E0FF-4E38-9DB1-50DD33789A22}"/>
              </a:ext>
            </a:extLst>
          </p:cNvPr>
          <p:cNvSpPr>
            <a:spLocks noGrp="1"/>
          </p:cNvSpPr>
          <p:nvPr>
            <p:ph idx="1"/>
          </p:nvPr>
        </p:nvSpPr>
        <p:spPr>
          <a:xfrm>
            <a:off x="457200" y="2800350"/>
            <a:ext cx="8228013" cy="2716213"/>
          </a:xfrm>
        </p:spPr>
        <p:txBody>
          <a:bodyPr/>
          <a:lstStyle/>
          <a:p>
            <a:pPr marL="344488" eaLnBrk="1">
              <a:lnSpc>
                <a:spcPct val="100000"/>
              </a:lnSpc>
              <a:spcBef>
                <a:spcPts val="1200"/>
              </a:spcBef>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sz="2400" dirty="0"/>
              <a:t>ermöglichen die Vernetzung fachlicher Inhalte und deren Betrachtung aus verschiedenen Perspektiven</a:t>
            </a:r>
          </a:p>
          <a:p>
            <a:pPr marL="344488" eaLnBrk="1">
              <a:lnSpc>
                <a:spcPct val="100000"/>
              </a:lnSpc>
              <a:spcBef>
                <a:spcPts val="1200"/>
              </a:spcBef>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sz="2400" dirty="0"/>
              <a:t>können kumulatives Lernen, den Aufbau von strukturiertem Wissen und die Erschließung neuer Inhalte fördern</a:t>
            </a:r>
          </a:p>
          <a:p>
            <a:pPr marL="344488" eaLnBrk="1">
              <a:lnSpc>
                <a:spcPct val="100000"/>
              </a:lnSpc>
              <a:spcBef>
                <a:spcPts val="1200"/>
              </a:spcBef>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sz="2400" dirty="0"/>
              <a:t>strukturieren die Beschreibung fachlicher Sachverhalte, denen fachspezifische Gemeinsamkeiten zugrunde liegen</a:t>
            </a:r>
          </a:p>
          <a:p>
            <a:pPr>
              <a:defRPr/>
            </a:pPr>
            <a:endParaRPr lang="de-DE" dirty="0"/>
          </a:p>
        </p:txBody>
      </p:sp>
      <p:pic>
        <p:nvPicPr>
          <p:cNvPr id="121860" name="Grafik 6">
            <a:extLst>
              <a:ext uri="{FF2B5EF4-FFF2-40B4-BE49-F238E27FC236}">
                <a16:creationId xmlns:a16="http://schemas.microsoft.com/office/drawing/2014/main" id="{4F2CB62A-C8BD-4B16-9B1C-6C3A6802E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879600"/>
            <a:ext cx="794226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9">
            <a:extLst>
              <a:ext uri="{FF2B5EF4-FFF2-40B4-BE49-F238E27FC236}">
                <a16:creationId xmlns:a16="http://schemas.microsoft.com/office/drawing/2014/main" id="{5D5DDE1F-3B88-4094-A829-1AE9004769FB}"/>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45C150A8-4584-4F22-8368-96285731323F}"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55</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7" name="Fußzeilenplatzhalter 3">
            <a:extLst>
              <a:ext uri="{FF2B5EF4-FFF2-40B4-BE49-F238E27FC236}">
                <a16:creationId xmlns:a16="http://schemas.microsoft.com/office/drawing/2014/main" id="{8AB6F903-2093-4B95-A6DE-34C3CADF2E36}"/>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932029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BA24C471-C93D-4892-9151-ED53F55452B7}"/>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4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Modifikationen Basiskonzepte - Beispiel</a:t>
            </a:r>
          </a:p>
        </p:txBody>
      </p:sp>
      <p:sp>
        <p:nvSpPr>
          <p:cNvPr id="79875" name="Rectangle 2">
            <a:extLst>
              <a:ext uri="{FF2B5EF4-FFF2-40B4-BE49-F238E27FC236}">
                <a16:creationId xmlns:a16="http://schemas.microsoft.com/office/drawing/2014/main" id="{E7FF2442-05AA-4F29-A579-0557AD815629}"/>
              </a:ext>
            </a:extLst>
          </p:cNvPr>
          <p:cNvSpPr>
            <a:spLocks noChangeArrowheads="1"/>
          </p:cNvSpPr>
          <p:nvPr/>
        </p:nvSpPr>
        <p:spPr bwMode="auto">
          <a:xfrm>
            <a:off x="430213" y="1657350"/>
            <a:ext cx="8389937" cy="4202113"/>
          </a:xfrm>
          <a:prstGeom prst="rect">
            <a:avLst/>
          </a:prstGeom>
          <a:noFill/>
          <a:ln>
            <a:noFill/>
          </a:ln>
          <a:effec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cs typeface="Noto Sans CJK SC Regular" charset="0"/>
              </a:defRPr>
            </a:lvl9pPr>
          </a:lstStyle>
          <a:p>
            <a:pPr marL="1587" marR="0" lvl="0" indent="0" algn="l" defTabSz="449263" rtl="0" eaLnBrk="0" fontAlgn="base" latinLnBrk="0" hangingPunct="0">
              <a:lnSpc>
                <a:spcPct val="93000"/>
              </a:lnSpc>
              <a:spcBef>
                <a:spcPts val="60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kumimoji="0" lang="de-DE" sz="2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Energiekonzept - Grundkurs</a:t>
            </a:r>
          </a:p>
          <a:p>
            <a:pPr marL="344487" marR="0" lvl="0" indent="-342900" algn="l" defTabSz="449263" rtl="0" eaLnBrk="1" fontAlgn="base" latinLnBrk="0" hangingPunct="0">
              <a:lnSpc>
                <a:spcPct val="100000"/>
              </a:lnSpc>
              <a:spcBef>
                <a:spcPct val="0"/>
              </a:spcBef>
              <a:spcAft>
                <a:spcPct val="0"/>
              </a:spcAft>
              <a:buClrTx/>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endPar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DejaVu Sans" charset="0"/>
            </a:endParaRPr>
          </a:p>
          <a:p>
            <a:pPr marL="342900" marR="0" lvl="0" indent="-341313"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DejaVu Sans" charset="0"/>
            </a:endParaRPr>
          </a:p>
        </p:txBody>
      </p:sp>
      <p:sp>
        <p:nvSpPr>
          <p:cNvPr id="122884" name="Rectangle 5">
            <a:extLst>
              <a:ext uri="{FF2B5EF4-FFF2-40B4-BE49-F238E27FC236}">
                <a16:creationId xmlns:a16="http://schemas.microsoft.com/office/drawing/2014/main" id="{8D879CCD-371E-42FC-9CF4-5075003C2346}"/>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AEC0797D-9E9C-4EBB-A28D-329BED87D717}"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3" name="Rechteck 2">
            <a:extLst>
              <a:ext uri="{FF2B5EF4-FFF2-40B4-BE49-F238E27FC236}">
                <a16:creationId xmlns:a16="http://schemas.microsoft.com/office/drawing/2014/main" id="{71C3482B-67B5-4DD8-AD19-BC9D242ACB24}"/>
              </a:ext>
            </a:extLst>
          </p:cNvPr>
          <p:cNvSpPr/>
          <p:nvPr/>
        </p:nvSpPr>
        <p:spPr bwMode="auto">
          <a:xfrm>
            <a:off x="2457450" y="2068513"/>
            <a:ext cx="2114550" cy="1958975"/>
          </a:xfrm>
          <a:prstGeom prst="rect">
            <a:avLst/>
          </a:prstGeom>
          <a:solidFill>
            <a:schemeClr val="bg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Hauptsatz der Thermodynamik (Energieerhaltung)</a:t>
            </a:r>
          </a:p>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Einführung der Reaktionsenthalpie am Bsp. der </a:t>
            </a:r>
            <a:r>
              <a:rPr kumimoji="0" lang="de-DE" sz="1300" b="0" i="0" u="none" strike="noStrike" kern="1200" cap="none" spc="0" normalizeH="0" baseline="0" noProof="0" dirty="0" err="1">
                <a:ln>
                  <a:noFill/>
                </a:ln>
                <a:solidFill>
                  <a:srgbClr val="000000"/>
                </a:solidFill>
                <a:effectLst/>
                <a:uLnTx/>
                <a:uFillTx/>
                <a:latin typeface="Calibri"/>
              </a:rPr>
              <a:t>Neutrali-sationsreaktion</a:t>
            </a:r>
            <a:endParaRPr kumimoji="0" lang="de-DE" sz="1300" b="0" i="0" u="none" strike="noStrike" kern="1200" cap="none" spc="0" normalizeH="0" baseline="0" noProof="0" dirty="0">
              <a:ln>
                <a:noFill/>
              </a:ln>
              <a:solidFill>
                <a:srgbClr val="000000"/>
              </a:solidFill>
              <a:effectLst/>
              <a:uLnTx/>
              <a:uFillTx/>
              <a:latin typeface="Calibri"/>
            </a:endParaRPr>
          </a:p>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Kalorimetrische Messungen der Neutra-</a:t>
            </a:r>
            <a:r>
              <a:rPr kumimoji="0" lang="de-DE" sz="1300" b="0" i="0" u="none" strike="noStrike" kern="1200" cap="none" spc="0" normalizeH="0" baseline="0" noProof="0" dirty="0" err="1">
                <a:ln>
                  <a:noFill/>
                </a:ln>
                <a:solidFill>
                  <a:srgbClr val="000000"/>
                </a:solidFill>
                <a:effectLst/>
                <a:uLnTx/>
                <a:uFillTx/>
                <a:latin typeface="Calibri"/>
              </a:rPr>
              <a:t>lisationsenthalpie</a:t>
            </a:r>
            <a:endParaRPr kumimoji="0" lang="de-DE" sz="1300" b="0" i="0" u="none" strike="noStrike" kern="1200" cap="none" spc="0" normalizeH="0" baseline="0" noProof="0" dirty="0">
              <a:ln>
                <a:noFill/>
              </a:ln>
              <a:solidFill>
                <a:srgbClr val="000000"/>
              </a:solidFill>
              <a:effectLst/>
              <a:uLnTx/>
              <a:uFillTx/>
              <a:latin typeface="Calibri"/>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de-DE" sz="1400" b="0" i="0" u="none" strike="noStrike" kern="1200" cap="none" spc="0" normalizeH="0" baseline="0" noProof="0" dirty="0">
              <a:ln>
                <a:noFill/>
              </a:ln>
              <a:solidFill>
                <a:srgbClr val="FFFFFF"/>
              </a:solidFill>
              <a:effectLst/>
              <a:uLnTx/>
              <a:uFillTx/>
              <a:latin typeface="Calibri"/>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Times New Roman" pitchFamily="16" charset="0"/>
              <a:buAutoNum type="arabicPeriod"/>
              <a:tabLst/>
              <a:defRPr/>
            </a:pPr>
            <a:endParaRPr kumimoji="0" lang="de-DE" sz="1400" b="0" i="0" u="none" strike="noStrike" kern="1200" cap="none" spc="0" normalizeH="0" baseline="0" noProof="0" dirty="0">
              <a:ln>
                <a:noFill/>
              </a:ln>
              <a:solidFill>
                <a:srgbClr val="FFFFFF"/>
              </a:solidFill>
              <a:effectLst/>
              <a:uLnTx/>
              <a:uFillTx/>
              <a:latin typeface="Calibri"/>
            </a:endParaRPr>
          </a:p>
        </p:txBody>
      </p:sp>
      <p:sp>
        <p:nvSpPr>
          <p:cNvPr id="9" name="Rechteck 8">
            <a:extLst>
              <a:ext uri="{FF2B5EF4-FFF2-40B4-BE49-F238E27FC236}">
                <a16:creationId xmlns:a16="http://schemas.microsoft.com/office/drawing/2014/main" id="{E3B03C04-4C87-4F1C-AE1C-865B7635D2D2}"/>
              </a:ext>
            </a:extLst>
          </p:cNvPr>
          <p:cNvSpPr/>
          <p:nvPr/>
        </p:nvSpPr>
        <p:spPr bwMode="auto">
          <a:xfrm>
            <a:off x="4702175" y="2073275"/>
            <a:ext cx="1831975" cy="1954213"/>
          </a:xfrm>
          <a:prstGeom prst="rect">
            <a:avLst/>
          </a:prstGeom>
          <a:solidFill>
            <a:schemeClr val="bg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Hauptsatz der Thermodynamik (Energieerhaltung)</a:t>
            </a:r>
          </a:p>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Einführung der Standardreaktions-enthalpie am Bsp. der Redoxreaktion</a:t>
            </a:r>
          </a:p>
          <a:p>
            <a:pPr marL="171450" marR="0" lvl="0" indent="-1714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Calibri"/>
              </a:rPr>
              <a:t>Anwendung des Satzes von Hess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Times New Roman" pitchFamily="16" charset="0"/>
              <a:buAutoNum type="arabicPeriod"/>
              <a:tabLst/>
              <a:defRPr/>
            </a:pPr>
            <a:endParaRPr kumimoji="0" lang="de-DE" sz="1400" b="0" i="0" u="none" strike="noStrike" kern="1200" cap="none" spc="0" normalizeH="0" baseline="0" noProof="0" dirty="0">
              <a:ln>
                <a:noFill/>
              </a:ln>
              <a:solidFill>
                <a:srgbClr val="FFFFFF"/>
              </a:solidFill>
              <a:effectLst/>
              <a:uLnTx/>
              <a:uFillTx/>
              <a:latin typeface="Calibri"/>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Times New Roman" pitchFamily="16" charset="0"/>
              <a:buAutoNum type="arabicPeriod"/>
              <a:tabLst/>
              <a:defRPr/>
            </a:pPr>
            <a:endParaRPr kumimoji="0" lang="de-DE" sz="1400" b="0" i="0" u="none" strike="noStrike" kern="1200" cap="none" spc="0" normalizeH="0" baseline="0" noProof="0" dirty="0">
              <a:ln>
                <a:noFill/>
              </a:ln>
              <a:solidFill>
                <a:srgbClr val="FFFFFF"/>
              </a:solidFill>
              <a:effectLst/>
              <a:uLnTx/>
              <a:uFillTx/>
              <a:latin typeface="Calibri"/>
            </a:endParaRPr>
          </a:p>
        </p:txBody>
      </p:sp>
      <p:sp>
        <p:nvSpPr>
          <p:cNvPr id="4" name="Rechteck 3">
            <a:extLst>
              <a:ext uri="{FF2B5EF4-FFF2-40B4-BE49-F238E27FC236}">
                <a16:creationId xmlns:a16="http://schemas.microsoft.com/office/drawing/2014/main" id="{677D3962-A849-42FC-A7B4-48B480AD386B}"/>
              </a:ext>
            </a:extLst>
          </p:cNvPr>
          <p:cNvSpPr/>
          <p:nvPr/>
        </p:nvSpPr>
        <p:spPr bwMode="auto">
          <a:xfrm>
            <a:off x="468313" y="4103688"/>
            <a:ext cx="1871662" cy="954087"/>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Katalyse </a:t>
            </a:r>
            <a:b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b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(Einfluss des Katalysator auf die Reaktions-geschwindigkeit)</a:t>
            </a:r>
          </a:p>
        </p:txBody>
      </p:sp>
      <p:sp>
        <p:nvSpPr>
          <p:cNvPr id="11" name="Rechteck 10">
            <a:extLst>
              <a:ext uri="{FF2B5EF4-FFF2-40B4-BE49-F238E27FC236}">
                <a16:creationId xmlns:a16="http://schemas.microsoft.com/office/drawing/2014/main" id="{D69A04FA-D36E-47A7-8F0D-5C21A6DC5CB5}"/>
              </a:ext>
            </a:extLst>
          </p:cNvPr>
          <p:cNvSpPr/>
          <p:nvPr/>
        </p:nvSpPr>
        <p:spPr bwMode="auto">
          <a:xfrm>
            <a:off x="4722813" y="4149725"/>
            <a:ext cx="1871662" cy="908050"/>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Heterogene Katalyse </a:t>
            </a:r>
            <a:b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b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(am Beispiel der Funktion der Brennstoffzelle)</a:t>
            </a:r>
          </a:p>
        </p:txBody>
      </p:sp>
      <p:sp>
        <p:nvSpPr>
          <p:cNvPr id="12" name="Rechteck 11">
            <a:extLst>
              <a:ext uri="{FF2B5EF4-FFF2-40B4-BE49-F238E27FC236}">
                <a16:creationId xmlns:a16="http://schemas.microsoft.com/office/drawing/2014/main" id="{0C2C58E7-C739-41F2-A881-5AA76FD279C4}"/>
              </a:ext>
            </a:extLst>
          </p:cNvPr>
          <p:cNvSpPr/>
          <p:nvPr/>
        </p:nvSpPr>
        <p:spPr bwMode="auto">
          <a:xfrm>
            <a:off x="6826250" y="4149725"/>
            <a:ext cx="1871663" cy="863600"/>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Homogene Katalyse </a:t>
            </a:r>
            <a:b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br>
            <a:r>
              <a:rPr kumimoji="0" lang="de-DE" sz="1300" b="0" i="0" u="none" strike="noStrike" kern="1200" cap="none" spc="0" normalizeH="0" baseline="0" noProof="0" dirty="0">
                <a:ln>
                  <a:noFill/>
                </a:ln>
                <a:solidFill>
                  <a:srgbClr val="000000"/>
                </a:solidFill>
                <a:effectLst/>
                <a:uLnTx/>
                <a:uFillTx/>
                <a:latin typeface="Calibri"/>
                <a:cs typeface="Calibri" panose="020F0502020204030204" pitchFamily="34" charset="0"/>
              </a:rPr>
              <a:t>(am Beispiel der Estersynthese)</a:t>
            </a:r>
          </a:p>
        </p:txBody>
      </p:sp>
      <p:sp>
        <p:nvSpPr>
          <p:cNvPr id="5" name="Rechteck 4">
            <a:extLst>
              <a:ext uri="{FF2B5EF4-FFF2-40B4-BE49-F238E27FC236}">
                <a16:creationId xmlns:a16="http://schemas.microsoft.com/office/drawing/2014/main" id="{A45F5A0E-965A-49F0-BA44-3908A41EB175}"/>
              </a:ext>
            </a:extLst>
          </p:cNvPr>
          <p:cNvSpPr/>
          <p:nvPr/>
        </p:nvSpPr>
        <p:spPr bwMode="auto">
          <a:xfrm>
            <a:off x="457200" y="5145088"/>
            <a:ext cx="1871663" cy="300037"/>
          </a:xfrm>
          <a:prstGeom prst="rect">
            <a:avLst/>
          </a:prstGeom>
          <a:solidFill>
            <a:schemeClr val="bg1">
              <a:lumMod val="50000"/>
            </a:schemeClr>
          </a:solidFill>
          <a:ln w="25400">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de-DE" sz="1800" b="0" i="0" u="none" strike="noStrike" kern="1200" cap="none" spc="0" normalizeH="0" baseline="0" noProof="0" dirty="0">
                <a:ln>
                  <a:noFill/>
                </a:ln>
                <a:solidFill>
                  <a:srgbClr val="000000"/>
                </a:solidFill>
                <a:effectLst/>
                <a:uLnTx/>
                <a:uFillTx/>
                <a:latin typeface="Calibri"/>
              </a:rPr>
              <a:t>Inhaltsfeld 2</a:t>
            </a:r>
          </a:p>
        </p:txBody>
      </p:sp>
      <p:sp>
        <p:nvSpPr>
          <p:cNvPr id="14" name="Rechteck 13">
            <a:extLst>
              <a:ext uri="{FF2B5EF4-FFF2-40B4-BE49-F238E27FC236}">
                <a16:creationId xmlns:a16="http://schemas.microsoft.com/office/drawing/2014/main" id="{7C4757D4-CA7F-4E93-BE3C-2C55FB640782}"/>
              </a:ext>
            </a:extLst>
          </p:cNvPr>
          <p:cNvSpPr/>
          <p:nvPr/>
        </p:nvSpPr>
        <p:spPr bwMode="auto">
          <a:xfrm>
            <a:off x="2549525" y="5146675"/>
            <a:ext cx="1871663" cy="298450"/>
          </a:xfrm>
          <a:prstGeom prst="rect">
            <a:avLst/>
          </a:prstGeom>
          <a:solidFill>
            <a:schemeClr val="bg1">
              <a:lumMod val="50000"/>
            </a:schemeClr>
          </a:solidFill>
          <a:ln w="25400">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de-DE" sz="1800" b="0" i="0" u="none" strike="noStrike" kern="1200" cap="none" spc="0" normalizeH="0" baseline="0" noProof="0" dirty="0">
                <a:ln>
                  <a:noFill/>
                </a:ln>
                <a:solidFill>
                  <a:srgbClr val="000000"/>
                </a:solidFill>
                <a:effectLst/>
                <a:uLnTx/>
                <a:uFillTx/>
                <a:latin typeface="Calibri"/>
              </a:rPr>
              <a:t>Inhaltsfeld 3</a:t>
            </a:r>
          </a:p>
        </p:txBody>
      </p:sp>
      <p:sp>
        <p:nvSpPr>
          <p:cNvPr id="15" name="Rechteck 14">
            <a:extLst>
              <a:ext uri="{FF2B5EF4-FFF2-40B4-BE49-F238E27FC236}">
                <a16:creationId xmlns:a16="http://schemas.microsoft.com/office/drawing/2014/main" id="{8CF7EA2D-EC77-43BF-848C-C5C51B32B002}"/>
              </a:ext>
            </a:extLst>
          </p:cNvPr>
          <p:cNvSpPr/>
          <p:nvPr/>
        </p:nvSpPr>
        <p:spPr bwMode="auto">
          <a:xfrm>
            <a:off x="4681538" y="5146675"/>
            <a:ext cx="1873250" cy="298450"/>
          </a:xfrm>
          <a:prstGeom prst="rect">
            <a:avLst/>
          </a:prstGeom>
          <a:solidFill>
            <a:schemeClr val="bg1">
              <a:lumMod val="50000"/>
            </a:schemeClr>
          </a:solidFill>
          <a:ln w="25400">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de-DE" sz="1800" b="0" i="0" u="none" strike="noStrike" kern="1200" cap="none" spc="0" normalizeH="0" baseline="0" noProof="0" dirty="0">
                <a:ln>
                  <a:noFill/>
                </a:ln>
                <a:solidFill>
                  <a:srgbClr val="000000"/>
                </a:solidFill>
                <a:effectLst/>
                <a:uLnTx/>
                <a:uFillTx/>
                <a:latin typeface="Calibri"/>
              </a:rPr>
              <a:t>Inhaltsfeld 4</a:t>
            </a:r>
          </a:p>
        </p:txBody>
      </p:sp>
      <p:sp>
        <p:nvSpPr>
          <p:cNvPr id="16" name="Rechteck 15">
            <a:extLst>
              <a:ext uri="{FF2B5EF4-FFF2-40B4-BE49-F238E27FC236}">
                <a16:creationId xmlns:a16="http://schemas.microsoft.com/office/drawing/2014/main" id="{6CDD457A-F9B7-48A9-8CB3-005BF3DBFFD5}"/>
              </a:ext>
            </a:extLst>
          </p:cNvPr>
          <p:cNvSpPr/>
          <p:nvPr/>
        </p:nvSpPr>
        <p:spPr bwMode="auto">
          <a:xfrm>
            <a:off x="6815138" y="5146675"/>
            <a:ext cx="1871662" cy="298450"/>
          </a:xfrm>
          <a:prstGeom prst="rect">
            <a:avLst/>
          </a:prstGeom>
          <a:solidFill>
            <a:schemeClr val="bg1">
              <a:lumMod val="50000"/>
            </a:schemeClr>
          </a:solidFill>
          <a:ln w="25400">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de-DE" sz="1800" b="0" i="0" u="none" strike="noStrike" kern="1200" cap="none" spc="0" normalizeH="0" baseline="0" noProof="0" dirty="0">
                <a:ln>
                  <a:noFill/>
                </a:ln>
                <a:solidFill>
                  <a:srgbClr val="000000"/>
                </a:solidFill>
                <a:effectLst/>
                <a:uLnTx/>
                <a:uFillTx/>
                <a:latin typeface="Calibri"/>
              </a:rPr>
              <a:t>Inhaltsfeld 5</a:t>
            </a:r>
          </a:p>
        </p:txBody>
      </p:sp>
      <p:sp>
        <p:nvSpPr>
          <p:cNvPr id="6" name="Pfeil: nach rechts 5">
            <a:extLst>
              <a:ext uri="{FF2B5EF4-FFF2-40B4-BE49-F238E27FC236}">
                <a16:creationId xmlns:a16="http://schemas.microsoft.com/office/drawing/2014/main" id="{3061A2C7-179A-41AB-84FB-1FD0D0A8385D}"/>
              </a:ext>
            </a:extLst>
          </p:cNvPr>
          <p:cNvSpPr/>
          <p:nvPr/>
        </p:nvSpPr>
        <p:spPr bwMode="auto">
          <a:xfrm>
            <a:off x="446088" y="5462588"/>
            <a:ext cx="8302625" cy="57785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de-DE"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rPr>
              <a:t>kumulativer Kompetenzaufbau des Energiekonzepts</a:t>
            </a:r>
            <a:endParaRPr kumimoji="0" lang="de-DE" sz="1800" b="0" i="0" u="none" strike="noStrike" kern="1200" cap="none" spc="0" normalizeH="0" baseline="0" noProof="0" dirty="0">
              <a:ln>
                <a:noFill/>
              </a:ln>
              <a:solidFill>
                <a:srgbClr val="FFFFFF"/>
              </a:solidFill>
              <a:effectLst/>
              <a:uLnTx/>
              <a:uFillTx/>
              <a:latin typeface="Calibri"/>
            </a:endParaRPr>
          </a:p>
        </p:txBody>
      </p:sp>
      <p:sp>
        <p:nvSpPr>
          <p:cNvPr id="10" name="Foliennummernplatzhalter 9">
            <a:extLst>
              <a:ext uri="{FF2B5EF4-FFF2-40B4-BE49-F238E27FC236}">
                <a16:creationId xmlns:a16="http://schemas.microsoft.com/office/drawing/2014/main" id="{61728FC9-1BC7-425C-B0F7-0F2E18073F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53338C34-F893-467C-A825-66E6AF40AA89}"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17" name="Fußzeilenplatzhalter 3">
            <a:extLst>
              <a:ext uri="{FF2B5EF4-FFF2-40B4-BE49-F238E27FC236}">
                <a16:creationId xmlns:a16="http://schemas.microsoft.com/office/drawing/2014/main" id="{E32EC160-BD07-46DC-AC9D-2380D10ABDC2}"/>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4978347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el 1">
            <a:extLst>
              <a:ext uri="{FF2B5EF4-FFF2-40B4-BE49-F238E27FC236}">
                <a16:creationId xmlns:a16="http://schemas.microsoft.com/office/drawing/2014/main" id="{1EC9D12E-D2AF-4257-999E-DD7A23901E53}"/>
              </a:ext>
            </a:extLst>
          </p:cNvPr>
          <p:cNvSpPr>
            <a:spLocks noGrp="1" noChangeArrowheads="1"/>
          </p:cNvSpPr>
          <p:nvPr>
            <p:ph type="title"/>
          </p:nvPr>
        </p:nvSpPr>
        <p:spPr/>
        <p:txBody>
          <a:bodyPr/>
          <a:lstStyle/>
          <a:p>
            <a:pPr eaLnBrk="1" hangingPunct="1"/>
            <a:r>
              <a:rPr lang="de-DE" altLang="de-DE"/>
              <a:t>Gliederung</a:t>
            </a:r>
          </a:p>
        </p:txBody>
      </p:sp>
      <p:sp>
        <p:nvSpPr>
          <p:cNvPr id="125955" name="Inhaltsplatzhalter 2">
            <a:extLst>
              <a:ext uri="{FF2B5EF4-FFF2-40B4-BE49-F238E27FC236}">
                <a16:creationId xmlns:a16="http://schemas.microsoft.com/office/drawing/2014/main" id="{ADE53F6E-D685-4709-9A8C-D683A9EA1FC0}"/>
              </a:ext>
            </a:extLst>
          </p:cNvPr>
          <p:cNvSpPr>
            <a:spLocks noGrp="1" noChangeArrowheads="1"/>
          </p:cNvSpPr>
          <p:nvPr>
            <p:ph idx="1"/>
          </p:nvPr>
        </p:nvSpPr>
        <p:spPr>
          <a:xfrm>
            <a:off x="457200" y="1700213"/>
            <a:ext cx="8291513" cy="4205287"/>
          </a:xfrm>
        </p:spPr>
        <p:txBody>
          <a:bodyPr/>
          <a:lstStyle/>
          <a:p>
            <a:pPr marL="514350" indent="-514350" eaLnBrk="1" hangingPunct="1">
              <a:spcBef>
                <a:spcPts val="1200"/>
              </a:spcBef>
              <a:buFont typeface="Calibri" panose="020F0502020204030204" pitchFamily="34" charset="0"/>
              <a:buAutoNum type="arabicPeriod"/>
            </a:pPr>
            <a:r>
              <a:rPr lang="de-DE" altLang="de-DE" dirty="0"/>
              <a:t>Hintergründe und Merkmale der neuen Kernlehrpläne </a:t>
            </a:r>
          </a:p>
          <a:p>
            <a:pPr marL="514350" indent="-514350" eaLnBrk="1" hangingPunct="1">
              <a:spcBef>
                <a:spcPts val="1200"/>
              </a:spcBef>
              <a:buFont typeface="Calibri" panose="020F0502020204030204" pitchFamily="34" charset="0"/>
              <a:buAutoNum type="arabicPeriod"/>
            </a:pPr>
            <a:r>
              <a:rPr lang="de-DE" altLang="de-DE" dirty="0"/>
              <a:t>Übergreifende Aufgaben und Ziele</a:t>
            </a:r>
          </a:p>
          <a:p>
            <a:pPr marL="514350" indent="-514350" eaLnBrk="1" hangingPunct="1">
              <a:spcBef>
                <a:spcPts val="1200"/>
              </a:spcBef>
              <a:buFont typeface="Calibri" panose="020F0502020204030204" pitchFamily="34" charset="0"/>
              <a:buAutoNum type="arabicPeriod"/>
            </a:pPr>
            <a:r>
              <a:rPr lang="de-DE" altLang="de-DE" dirty="0"/>
              <a:t>Schulinterne Lehrpläne</a:t>
            </a:r>
          </a:p>
          <a:p>
            <a:pPr marL="514350" indent="-514350" eaLnBrk="1" hangingPunct="1">
              <a:spcBef>
                <a:spcPts val="1200"/>
              </a:spcBef>
              <a:buFont typeface="Calibri" panose="020F0502020204030204" pitchFamily="34" charset="0"/>
              <a:buAutoNum type="arabicPeriod"/>
            </a:pPr>
            <a:r>
              <a:rPr lang="de-DE" altLang="de-DE" dirty="0"/>
              <a:t>Der Kernlehrplan Chemie im Detail</a:t>
            </a:r>
          </a:p>
          <a:p>
            <a:pPr marL="514350" indent="-514350" eaLnBrk="1" hangingPunct="1">
              <a:spcBef>
                <a:spcPts val="1200"/>
              </a:spcBef>
              <a:buFont typeface="Calibri" panose="020F0502020204030204" pitchFamily="34" charset="0"/>
              <a:buAutoNum type="arabicPeriod"/>
            </a:pPr>
            <a:r>
              <a:rPr lang="de-DE" altLang="de-DE" dirty="0"/>
              <a:t>Fachliche Unterstützungsmaterialien</a:t>
            </a:r>
          </a:p>
        </p:txBody>
      </p:sp>
      <p:sp>
        <p:nvSpPr>
          <p:cNvPr id="5" name="Foliennummernplatzhalter 4">
            <a:extLst>
              <a:ext uri="{FF2B5EF4-FFF2-40B4-BE49-F238E27FC236}">
                <a16:creationId xmlns:a16="http://schemas.microsoft.com/office/drawing/2014/main" id="{9F95B980-AAAD-4BB2-A37A-70EF965983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1075-0DFE-4251-B1F2-9640CCC71691}"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3">
            <a:extLst>
              <a:ext uri="{FF2B5EF4-FFF2-40B4-BE49-F238E27FC236}">
                <a16:creationId xmlns:a16="http://schemas.microsoft.com/office/drawing/2014/main" id="{19B037A2-848E-4D48-B272-7A359EE5FFF6}"/>
              </a:ext>
            </a:extLst>
          </p:cNvPr>
          <p:cNvSpPr>
            <a:spLocks noGrp="1"/>
          </p:cNvSpPr>
          <p:nvPr>
            <p:ph type="ftr" sz="quarter" idx="11"/>
          </p:nvPr>
        </p:nvSpPr>
        <p:spPr>
          <a:xfrm>
            <a:off x="2627785" y="6296831"/>
            <a:ext cx="4032448" cy="48098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424181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a:extLst>
              <a:ext uri="{FF2B5EF4-FFF2-40B4-BE49-F238E27FC236}">
                <a16:creationId xmlns:a16="http://schemas.microsoft.com/office/drawing/2014/main" id="{B22AA7EA-3F94-4D65-9E0D-C5E7EDB7B4BB}"/>
              </a:ext>
            </a:extLst>
          </p:cNvPr>
          <p:cNvSpPr>
            <a:spLocks noGrp="1" noChangeArrowheads="1"/>
          </p:cNvSpPr>
          <p:nvPr>
            <p:ph type="title"/>
          </p:nvPr>
        </p:nvSpPr>
        <p:spPr>
          <a:xfrm>
            <a:off x="457200" y="409575"/>
            <a:ext cx="8228013" cy="1143000"/>
          </a:xfrm>
        </p:spPr>
        <p:txBody>
          <a:bodyPr/>
          <a:lstStyle/>
          <a:p>
            <a:br>
              <a:rPr lang="de-DE" altLang="de-DE" dirty="0"/>
            </a:br>
            <a:r>
              <a:rPr lang="de-DE" altLang="de-DE" sz="2800" dirty="0"/>
              <a:t>Unterstützungsmaterialien</a:t>
            </a:r>
            <a:endParaRPr lang="de-DE" altLang="de-DE" sz="3600" dirty="0"/>
          </a:p>
        </p:txBody>
      </p:sp>
      <p:sp>
        <p:nvSpPr>
          <p:cNvPr id="3" name="Inhaltsplatzhalter 2">
            <a:extLst>
              <a:ext uri="{FF2B5EF4-FFF2-40B4-BE49-F238E27FC236}">
                <a16:creationId xmlns:a16="http://schemas.microsoft.com/office/drawing/2014/main" id="{05BD81FA-2DC3-4434-BB7E-883C21C34CE5}"/>
              </a:ext>
            </a:extLst>
          </p:cNvPr>
          <p:cNvSpPr>
            <a:spLocks noGrp="1" noChangeArrowheads="1"/>
          </p:cNvSpPr>
          <p:nvPr>
            <p:ph idx="1"/>
          </p:nvPr>
        </p:nvSpPr>
        <p:spPr>
          <a:xfrm>
            <a:off x="457200" y="1898530"/>
            <a:ext cx="8228013" cy="3975100"/>
          </a:xfrm>
        </p:spPr>
        <p:txBody>
          <a:bodyPr/>
          <a:lstStyle/>
          <a:p>
            <a:pPr marL="457200" indent="-457200">
              <a:buFont typeface="Arial" panose="020B0604020202020204" pitchFamily="34" charset="0"/>
              <a:buChar char="•"/>
              <a:defRPr/>
            </a:pPr>
            <a:r>
              <a:rPr lang="de-DE" altLang="de-DE" sz="2600" dirty="0"/>
              <a:t>Beispiel für einen schulinternen Lehrplan (Einführungsphase, Qualifikationsphase)</a:t>
            </a:r>
          </a:p>
          <a:p>
            <a:pPr marL="457200" indent="-457200">
              <a:buFont typeface="Arial" panose="020B0604020202020204" pitchFamily="34" charset="0"/>
              <a:buChar char="•"/>
              <a:defRPr/>
            </a:pPr>
            <a:r>
              <a:rPr lang="de-DE" altLang="de-DE" sz="2600" dirty="0"/>
              <a:t>Beispiele für konkretisierte Unterrichtsvorhaben</a:t>
            </a:r>
          </a:p>
          <a:p>
            <a:pPr>
              <a:defRPr/>
            </a:pPr>
            <a:endParaRPr lang="de-DE" altLang="de-DE" dirty="0"/>
          </a:p>
        </p:txBody>
      </p:sp>
      <p:sp>
        <p:nvSpPr>
          <p:cNvPr id="128004" name="Foliennummernplatzhalter 5">
            <a:extLst>
              <a:ext uri="{FF2B5EF4-FFF2-40B4-BE49-F238E27FC236}">
                <a16:creationId xmlns:a16="http://schemas.microsoft.com/office/drawing/2014/main" id="{B20834BE-B0D8-4CFF-A190-E411F15340AE}"/>
              </a:ext>
            </a:extLst>
          </p:cNvPr>
          <p:cNvSpPr>
            <a:spLocks noGrp="1" noChangeArrowheads="1"/>
          </p:cNvSpPr>
          <p:nvPr>
            <p:ph type="sldNum" sz="quarter" idx="12"/>
          </p:nvPr>
        </p:nvSpPr>
        <p:spPr>
          <a:xfrm>
            <a:off x="8101013" y="6356350"/>
            <a:ext cx="5857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marL="457200">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marL="914400">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marL="1371600">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marL="1828800">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914400" rtl="0" eaLnBrk="1" fontAlgn="base" latinLnBrk="0" hangingPunct="1">
              <a:lnSpc>
                <a:spcPct val="100000"/>
              </a:lnSpc>
              <a:spcBef>
                <a:spcPct val="0"/>
              </a:spcBef>
              <a:spcAft>
                <a:spcPct val="0"/>
              </a:spcAft>
              <a:buClrTx/>
              <a:buSzTx/>
              <a:buFontTx/>
              <a:buNone/>
              <a:tabLst>
                <a:tab pos="449263" algn="l"/>
              </a:tabLst>
              <a:defRPr/>
            </a:pPr>
            <a:fld id="{3FB0FB69-06BC-4CAE-95CF-1A589A3AA1D2}"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DejaVu Sans"/>
                <a:cs typeface="DejaVu Sans"/>
              </a:rPr>
              <a:pPr marL="0" marR="0" lvl="0" indent="0" algn="r" defTabSz="914400" rtl="0" eaLnBrk="1" fontAlgn="base" latinLnBrk="0" hangingPunct="1">
                <a:lnSpc>
                  <a:spcPct val="100000"/>
                </a:lnSpc>
                <a:spcBef>
                  <a:spcPct val="0"/>
                </a:spcBef>
                <a:spcAft>
                  <a:spcPct val="0"/>
                </a:spcAft>
                <a:buClrTx/>
                <a:buSzTx/>
                <a:buFontTx/>
                <a:buNone/>
                <a:tabLst>
                  <a:tab pos="449263" algn="l"/>
                </a:tabLst>
                <a:defRPr/>
              </a:pPr>
              <a:t>58</a:t>
            </a:fld>
            <a:endParaRPr kumimoji="0" lang="de-DE" altLang="de-DE" sz="1200" b="0" i="0" u="none" strike="noStrike" kern="1200" cap="none" spc="0" normalizeH="0" baseline="0" noProof="0">
              <a:ln>
                <a:noFill/>
              </a:ln>
              <a:solidFill>
                <a:srgbClr val="898989"/>
              </a:solidFill>
              <a:effectLst/>
              <a:uLnTx/>
              <a:uFillTx/>
              <a:latin typeface="Arial" panose="020B0604020202020204" pitchFamily="34" charset="0"/>
              <a:ea typeface="DejaVu Sans"/>
              <a:cs typeface="DejaVu Sans"/>
            </a:endParaRPr>
          </a:p>
        </p:txBody>
      </p:sp>
      <p:sp>
        <p:nvSpPr>
          <p:cNvPr id="6" name="Fußzeilenplatzhalter 3">
            <a:extLst>
              <a:ext uri="{FF2B5EF4-FFF2-40B4-BE49-F238E27FC236}">
                <a16:creationId xmlns:a16="http://schemas.microsoft.com/office/drawing/2014/main" id="{36824DD3-3D11-4C13-BAD2-60E167305713}"/>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573777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a:extLst>
              <a:ext uri="{FF2B5EF4-FFF2-40B4-BE49-F238E27FC236}">
                <a16:creationId xmlns:a16="http://schemas.microsoft.com/office/drawing/2014/main" id="{EC01E07D-F3C8-49FA-9FAE-B9EEE6985210}"/>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0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Unterstützungsmaterialien - Kontextorientierung </a:t>
            </a:r>
          </a:p>
        </p:txBody>
      </p:sp>
      <p:sp>
        <p:nvSpPr>
          <p:cNvPr id="132101" name="Rectangle 4">
            <a:extLst>
              <a:ext uri="{FF2B5EF4-FFF2-40B4-BE49-F238E27FC236}">
                <a16:creationId xmlns:a16="http://schemas.microsoft.com/office/drawing/2014/main" id="{C267BA42-C47C-413C-AE4F-2EB61752ABFB}"/>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2A7858A5-A354-445A-B1CE-3B6D7575594B}"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2" name="Rectangle 5">
            <a:extLst>
              <a:ext uri="{FF2B5EF4-FFF2-40B4-BE49-F238E27FC236}">
                <a16:creationId xmlns:a16="http://schemas.microsoft.com/office/drawing/2014/main" id="{6CD7AF73-D6DA-47B8-ADF3-5388220C36B1}"/>
              </a:ext>
            </a:extLst>
          </p:cNvPr>
          <p:cNvSpPr>
            <a:spLocks noChangeArrowheads="1"/>
          </p:cNvSpPr>
          <p:nvPr/>
        </p:nvSpPr>
        <p:spPr bwMode="auto">
          <a:xfrm>
            <a:off x="468313" y="1773238"/>
            <a:ext cx="8226425" cy="4175125"/>
          </a:xfrm>
          <a:prstGeom prst="rect">
            <a:avLst/>
          </a:prstGeom>
          <a:noFill/>
          <a:ln>
            <a:noFill/>
          </a:ln>
          <a:effectLst/>
        </p:spPr>
        <p:txBody>
          <a:bodyPr lIns="90000" tIns="45000" rIns="90000" bIns="45000"/>
          <a:lstStyle>
            <a:lvl1pPr marL="344488"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9pPr>
          </a:lstStyle>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Lernen in Kontexten bleibt verbindlich</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Fragestellungen aus der Lebenswelt der Schülerinnen und Schüler sowie gesellschaftliche und technische Fragestellungen bilden den Rahmen für Unterricht und Lernprozesse.</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Geeignete Kontexte beschreiben reale Situationen mit authentischen Problemen, deren Relevanz gleichermaßen für Schülerinnen und Schüler erkennbar ist und die mit den zu erwerbenden Kompetenzen gelöst werden können.</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Vorgabe konkreter Kontexte im neuen KLP entfällt; entstehende Freiräume ermöglichen eine entsprechende Aktualität gewählter Kontexte.</a:t>
            </a:r>
            <a:endParaRPr kumimoji="0" lang="de-DE" altLang="de-DE" sz="2200" b="0" i="0" u="none" strike="noStrike" kern="1200" cap="none" spc="0" normalizeH="0" baseline="0" noProof="0" dirty="0">
              <a:ln>
                <a:noFill/>
              </a:ln>
              <a:solidFill>
                <a:srgbClr val="000000"/>
              </a:solidFill>
              <a:effectLst/>
              <a:uLnTx/>
              <a:uFillTx/>
              <a:latin typeface="Calibri"/>
              <a:ea typeface="DejaVu Sans" charset="0"/>
              <a:cs typeface="DejaVu Sans" charset="0"/>
            </a:endParaRPr>
          </a:p>
          <a:p>
            <a:pPr marL="344488" marR="0" lvl="0" indent="-341313"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215900" marR="0" lvl="0" indent="-212725"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215900" marR="0" lvl="0" indent="-212725"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p:txBody>
      </p:sp>
      <p:sp>
        <p:nvSpPr>
          <p:cNvPr id="6" name="Foliennummernplatzhalter 5">
            <a:extLst>
              <a:ext uri="{FF2B5EF4-FFF2-40B4-BE49-F238E27FC236}">
                <a16:creationId xmlns:a16="http://schemas.microsoft.com/office/drawing/2014/main" id="{7DCE6A2E-CD30-476B-B2E2-F0DB53DB864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5A59B79D-B745-4502-8374-7939AAB0E43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7" name="Fußzeilenplatzhalter 3">
            <a:extLst>
              <a:ext uri="{FF2B5EF4-FFF2-40B4-BE49-F238E27FC236}">
                <a16:creationId xmlns:a16="http://schemas.microsoft.com/office/drawing/2014/main" id="{192EB614-F03D-421E-96BD-4048AC5C149A}"/>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232968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4B1BE5BA-289C-4097-9814-D98DDBADD339}"/>
              </a:ext>
            </a:extLst>
          </p:cNvPr>
          <p:cNvSpPr>
            <a:spLocks noGrp="1" noChangeArrowheads="1"/>
          </p:cNvSpPr>
          <p:nvPr>
            <p:ph type="title"/>
          </p:nvPr>
        </p:nvSpPr>
        <p:spPr/>
        <p:txBody>
          <a:bodyPr/>
          <a:lstStyle/>
          <a:p>
            <a:pPr eaLnBrk="1" hangingPunct="1"/>
            <a:r>
              <a:rPr lang="de-DE" altLang="de-DE"/>
              <a:t>Neue Akzentsetzungen der Kernlehrpläne</a:t>
            </a:r>
          </a:p>
        </p:txBody>
      </p:sp>
      <p:sp>
        <p:nvSpPr>
          <p:cNvPr id="33795" name="Inhaltsplatzhalter 2">
            <a:extLst>
              <a:ext uri="{FF2B5EF4-FFF2-40B4-BE49-F238E27FC236}">
                <a16:creationId xmlns:a16="http://schemas.microsoft.com/office/drawing/2014/main" id="{509CDDB9-C323-41C6-90FD-111FCA43FB90}"/>
              </a:ext>
            </a:extLst>
          </p:cNvPr>
          <p:cNvSpPr>
            <a:spLocks noGrp="1" noChangeArrowheads="1"/>
          </p:cNvSpPr>
          <p:nvPr>
            <p:ph idx="1"/>
          </p:nvPr>
        </p:nvSpPr>
        <p:spPr>
          <a:xfrm>
            <a:off x="457200" y="1700213"/>
            <a:ext cx="8229600" cy="4321175"/>
          </a:xfrm>
        </p:spPr>
        <p:txBody>
          <a:bodyPr/>
          <a:lstStyle/>
          <a:p>
            <a:pPr eaLnBrk="1" hangingPunct="1"/>
            <a:r>
              <a:rPr lang="de-DE" altLang="de-DE" dirty="0"/>
              <a:t>Vorschläge zu Kontexten zukünftig in Unterstützungsmaterialien</a:t>
            </a:r>
          </a:p>
          <a:p>
            <a:pPr eaLnBrk="1" hangingPunct="1"/>
            <a:r>
              <a:rPr lang="de-DE" altLang="de-DE" dirty="0"/>
              <a:t>Formulierung der Kompetenzerwartungen ohne Modalverb </a:t>
            </a:r>
          </a:p>
          <a:p>
            <a:pPr eaLnBrk="1" hangingPunct="1"/>
            <a:r>
              <a:rPr lang="de-DE" altLang="de-DE" dirty="0"/>
              <a:t>Bezug auf fachübergreifende Zielsetzungen, wie etwa</a:t>
            </a:r>
          </a:p>
          <a:p>
            <a:pPr lvl="1" eaLnBrk="1" hangingPunct="1"/>
            <a:r>
              <a:rPr lang="de-DE" altLang="de-DE" sz="2800" dirty="0"/>
              <a:t>Bildung in der digitalen Welt</a:t>
            </a:r>
          </a:p>
          <a:p>
            <a:pPr lvl="1" eaLnBrk="1" hangingPunct="1"/>
            <a:r>
              <a:rPr lang="de-DE" altLang="de-DE" sz="2800" dirty="0"/>
              <a:t>Verbraucherbildung</a:t>
            </a:r>
          </a:p>
        </p:txBody>
      </p:sp>
      <p:sp>
        <p:nvSpPr>
          <p:cNvPr id="5" name="Fußzeilenplatzhalter 4">
            <a:extLst>
              <a:ext uri="{FF2B5EF4-FFF2-40B4-BE49-F238E27FC236}">
                <a16:creationId xmlns:a16="http://schemas.microsoft.com/office/drawing/2014/main" id="{8E9B60F2-40A8-42ED-A200-0E0FE6C4025E}"/>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DE3D3080-D4ED-4CD3-99DA-66FB14EFAB5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6</a:t>
            </a:fld>
            <a:endParaRPr lang="de-DE" sz="1200" dirty="0">
              <a:solidFill>
                <a:prstClr val="black">
                  <a:tint val="75000"/>
                </a:prstClr>
              </a:solidFill>
              <a:latin typeface="Calibri"/>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a:extLst>
              <a:ext uri="{FF2B5EF4-FFF2-40B4-BE49-F238E27FC236}">
                <a16:creationId xmlns:a16="http://schemas.microsoft.com/office/drawing/2014/main" id="{60F33BFA-541E-470C-AA4E-EC1D078272F5}"/>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4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Ausschnitt aus dem Beispiel-</a:t>
            </a:r>
            <a:r>
              <a:rPr kumimoji="0" lang="de-DE" altLang="de-DE" sz="3400" b="0" i="0" u="none" strike="noStrike" kern="1200" cap="none" spc="0" normalizeH="0" baseline="0" noProof="0" dirty="0" err="1">
                <a:ln>
                  <a:noFill/>
                </a:ln>
                <a:solidFill>
                  <a:srgbClr val="000000"/>
                </a:solidFill>
                <a:effectLst/>
                <a:uLnTx/>
                <a:uFillTx/>
                <a:latin typeface="Calibri" panose="020F0502020204030204" pitchFamily="34" charset="0"/>
                <a:ea typeface="DejaVu Sans"/>
                <a:cs typeface="DejaVu Sans"/>
              </a:rPr>
              <a:t>SiLP</a:t>
            </a:r>
            <a:endParaRPr kumimoji="0" lang="de-DE" altLang="de-DE" sz="34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endParaRPr>
          </a:p>
        </p:txBody>
      </p:sp>
      <p:sp>
        <p:nvSpPr>
          <p:cNvPr id="130051" name="Rectangle 2">
            <a:extLst>
              <a:ext uri="{FF2B5EF4-FFF2-40B4-BE49-F238E27FC236}">
                <a16:creationId xmlns:a16="http://schemas.microsoft.com/office/drawing/2014/main" id="{2E33B221-1A9F-4CDB-9B7E-7EBE5C57B169}"/>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0052" name="Rectangle 5">
            <a:extLst>
              <a:ext uri="{FF2B5EF4-FFF2-40B4-BE49-F238E27FC236}">
                <a16:creationId xmlns:a16="http://schemas.microsoft.com/office/drawing/2014/main" id="{009AF6FD-199C-4828-8C51-F13DD6424179}"/>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7D5F017B-1E2F-4AB4-B10A-5C6F5E44A3CE}"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5" name="Foliennummernplatzhalter 4">
            <a:extLst>
              <a:ext uri="{FF2B5EF4-FFF2-40B4-BE49-F238E27FC236}">
                <a16:creationId xmlns:a16="http://schemas.microsoft.com/office/drawing/2014/main" id="{218D2B47-77F8-486C-9C07-A18FBCCAE21F}"/>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3EFCD9CB-71BF-4186-B3B9-0F0F0E6EE18E}"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8" name="Fußzeilenplatzhalter 3">
            <a:extLst>
              <a:ext uri="{FF2B5EF4-FFF2-40B4-BE49-F238E27FC236}">
                <a16:creationId xmlns:a16="http://schemas.microsoft.com/office/drawing/2014/main" id="{A229ACDE-0A51-4939-B846-E7E25464DFF7}"/>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0" name="Grafik 9" descr="Ein Bild, das Text enthält.&#10;&#10;Automatisch generierte Beschreibung">
            <a:extLst>
              <a:ext uri="{FF2B5EF4-FFF2-40B4-BE49-F238E27FC236}">
                <a16:creationId xmlns:a16="http://schemas.microsoft.com/office/drawing/2014/main" id="{BA5F071E-1A59-846B-5ACF-E967983E1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596545"/>
            <a:ext cx="7028621" cy="4442699"/>
          </a:xfrm>
          <a:prstGeom prst="rect">
            <a:avLst/>
          </a:prstGeom>
        </p:spPr>
      </p:pic>
    </p:spTree>
    <p:extLst>
      <p:ext uri="{BB962C8B-B14F-4D97-AF65-F5344CB8AC3E}">
        <p14:creationId xmlns:p14="http://schemas.microsoft.com/office/powerpoint/2010/main" val="2880355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a:extLst>
              <a:ext uri="{FF2B5EF4-FFF2-40B4-BE49-F238E27FC236}">
                <a16:creationId xmlns:a16="http://schemas.microsoft.com/office/drawing/2014/main" id="{60F33BFA-541E-470C-AA4E-EC1D078272F5}"/>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4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Ausschnitt aus dem Beispiel-</a:t>
            </a:r>
            <a:r>
              <a:rPr kumimoji="0" lang="de-DE" altLang="de-DE" sz="3400" b="0" i="0" u="none" strike="noStrike" kern="1200" cap="none" spc="0" normalizeH="0" baseline="0" noProof="0" dirty="0" err="1">
                <a:ln>
                  <a:noFill/>
                </a:ln>
                <a:solidFill>
                  <a:srgbClr val="000000"/>
                </a:solidFill>
                <a:effectLst/>
                <a:uLnTx/>
                <a:uFillTx/>
                <a:latin typeface="Calibri" panose="020F0502020204030204" pitchFamily="34" charset="0"/>
                <a:ea typeface="DejaVu Sans"/>
                <a:cs typeface="DejaVu Sans"/>
              </a:rPr>
              <a:t>SiLP</a:t>
            </a:r>
            <a:endParaRPr kumimoji="0" lang="de-DE" altLang="de-DE" sz="34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endParaRPr>
          </a:p>
        </p:txBody>
      </p:sp>
      <p:sp>
        <p:nvSpPr>
          <p:cNvPr id="130051" name="Rectangle 2">
            <a:extLst>
              <a:ext uri="{FF2B5EF4-FFF2-40B4-BE49-F238E27FC236}">
                <a16:creationId xmlns:a16="http://schemas.microsoft.com/office/drawing/2014/main" id="{2E33B221-1A9F-4CDB-9B7E-7EBE5C57B169}"/>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0052" name="Rectangle 5">
            <a:extLst>
              <a:ext uri="{FF2B5EF4-FFF2-40B4-BE49-F238E27FC236}">
                <a16:creationId xmlns:a16="http://schemas.microsoft.com/office/drawing/2014/main" id="{009AF6FD-199C-4828-8C51-F13DD6424179}"/>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7D5F017B-1E2F-4AB4-B10A-5C6F5E44A3CE}"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61</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5" name="Foliennummernplatzhalter 4">
            <a:extLst>
              <a:ext uri="{FF2B5EF4-FFF2-40B4-BE49-F238E27FC236}">
                <a16:creationId xmlns:a16="http://schemas.microsoft.com/office/drawing/2014/main" id="{218D2B47-77F8-486C-9C07-A18FBCCAE21F}"/>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3EFCD9CB-71BF-4186-B3B9-0F0F0E6EE18E}"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61</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8" name="Fußzeilenplatzhalter 3">
            <a:extLst>
              <a:ext uri="{FF2B5EF4-FFF2-40B4-BE49-F238E27FC236}">
                <a16:creationId xmlns:a16="http://schemas.microsoft.com/office/drawing/2014/main" id="{2DFB0EAF-3AEC-4A43-AD24-6BEC511113E7}"/>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0" name="Grafik 9" descr="Ein Bild, das Text enthält.&#10;&#10;Automatisch generierte Beschreibung">
            <a:extLst>
              <a:ext uri="{FF2B5EF4-FFF2-40B4-BE49-F238E27FC236}">
                <a16:creationId xmlns:a16="http://schemas.microsoft.com/office/drawing/2014/main" id="{41628A5D-4A00-7203-C405-86517649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98625"/>
            <a:ext cx="7665289" cy="4307952"/>
          </a:xfrm>
          <a:prstGeom prst="rect">
            <a:avLst/>
          </a:prstGeom>
        </p:spPr>
      </p:pic>
    </p:spTree>
    <p:extLst>
      <p:ext uri="{BB962C8B-B14F-4D97-AF65-F5344CB8AC3E}">
        <p14:creationId xmlns:p14="http://schemas.microsoft.com/office/powerpoint/2010/main" val="1233992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123CA8E-0068-4862-908A-2470B74F0361}"/>
              </a:ext>
            </a:extLst>
          </p:cNvPr>
          <p:cNvSpPr>
            <a:spLocks noGrp="1"/>
          </p:cNvSpPr>
          <p:nvPr>
            <p:ph type="sldNum"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39E68BF1-7AEF-4D03-B0DD-96F8A7FD22C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62</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4" name="Textfeld 3">
            <a:extLst>
              <a:ext uri="{FF2B5EF4-FFF2-40B4-BE49-F238E27FC236}">
                <a16:creationId xmlns:a16="http://schemas.microsoft.com/office/drawing/2014/main" id="{6EC9BD35-1B2C-4D36-B8D1-DBFF2934E01D}"/>
              </a:ext>
            </a:extLst>
          </p:cNvPr>
          <p:cNvSpPr txBox="1"/>
          <p:nvPr/>
        </p:nvSpPr>
        <p:spPr>
          <a:xfrm>
            <a:off x="611560" y="2228671"/>
            <a:ext cx="8208912" cy="341632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Saure und basische Reiniger im Haushalt</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(Q-Phase Unterrichtsvorhaben I )</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r>
              <a:rPr lang="de-DE" dirty="0">
                <a:solidFill>
                  <a:srgbClr val="000000"/>
                </a:solidFill>
                <a:cs typeface="Arial" panose="020B0604020202020204" pitchFamily="34" charset="0"/>
              </a:rPr>
              <a:t>Wasserstoff – Brennstoff der Zukunft? (</a:t>
            </a:r>
            <a:r>
              <a:rPr lang="de-DE" u="sng" dirty="0">
                <a:solidFill>
                  <a:srgbClr val="000000"/>
                </a:solidFill>
                <a:ea typeface="Times New Roman" panose="02020603050405020304" pitchFamily="18" charset="0"/>
                <a:cs typeface="Arial" panose="020B0604020202020204" pitchFamily="34" charset="0"/>
              </a:rPr>
              <a:t>Q-Phase Unterrichtsvorhaben IV )</a:t>
            </a:r>
          </a:p>
          <a:p>
            <a:pPr lvl="0"/>
            <a:endPar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6" name="Textfeld 5">
            <a:extLst>
              <a:ext uri="{FF2B5EF4-FFF2-40B4-BE49-F238E27FC236}">
                <a16:creationId xmlns:a16="http://schemas.microsoft.com/office/drawing/2014/main" id="{610AB148-D748-43F0-AF1E-5A93C13F34FD}"/>
              </a:ext>
            </a:extLst>
          </p:cNvPr>
          <p:cNvSpPr txBox="1"/>
          <p:nvPr/>
        </p:nvSpPr>
        <p:spPr>
          <a:xfrm>
            <a:off x="539552" y="1054172"/>
            <a:ext cx="7848872" cy="553998"/>
          </a:xfrm>
          <a:prstGeom prst="rect">
            <a:avLst/>
          </a:prstGeom>
          <a:noFill/>
        </p:spPr>
        <p:txBody>
          <a:bodyPr wrap="square">
            <a:spAutoFit/>
          </a:bodyPr>
          <a:lstStyle/>
          <a:p>
            <a:pPr marL="0" marR="0" lvl="0" indent="0" algn="l" defTabSz="449263" rtl="0" eaLnBrk="1" fontAlgn="base" latinLnBrk="0" hangingPunct="0">
              <a:lnSpc>
                <a:spcPct val="100000"/>
              </a:lnSpc>
              <a:spcBef>
                <a:spcPct val="0"/>
              </a:spcBef>
              <a:spcAft>
                <a:spcPct val="0"/>
              </a:spcAft>
              <a:buClrTx/>
              <a:buSzTx/>
              <a:buFontTx/>
              <a:buNone/>
              <a:tabLst/>
              <a:defRPr/>
            </a:pPr>
            <a:r>
              <a:rPr kumimoji="0" lang="de-DE" altLang="de-DE" sz="3000" b="0" i="0" u="none" strike="noStrike" kern="1200" cap="none" spc="0" normalizeH="0" baseline="0" noProof="0" dirty="0">
                <a:ln>
                  <a:noFill/>
                </a:ln>
                <a:solidFill>
                  <a:srgbClr val="000000"/>
                </a:solidFill>
                <a:effectLst/>
                <a:uLnTx/>
                <a:uFillTx/>
                <a:latin typeface="Arial" panose="020B0604020202020204" pitchFamily="34" charset="0"/>
                <a:ea typeface="DejaVu Sans"/>
                <a:cs typeface="DejaVu Sans"/>
              </a:rPr>
              <a:t>Konkretisierungen von Unterrichtsvorhaben</a:t>
            </a:r>
          </a:p>
        </p:txBody>
      </p:sp>
      <p:sp>
        <p:nvSpPr>
          <p:cNvPr id="7" name="Fußzeilenplatzhalter 3">
            <a:extLst>
              <a:ext uri="{FF2B5EF4-FFF2-40B4-BE49-F238E27FC236}">
                <a16:creationId xmlns:a16="http://schemas.microsoft.com/office/drawing/2014/main" id="{EFCEE908-D805-4BFD-BFCF-34A15052E517}"/>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526875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a:extLst>
              <a:ext uri="{FF2B5EF4-FFF2-40B4-BE49-F238E27FC236}">
                <a16:creationId xmlns:a16="http://schemas.microsoft.com/office/drawing/2014/main" id="{3333D230-8682-4C18-AEA6-556DEB37F551}"/>
              </a:ext>
            </a:extLst>
          </p:cNvPr>
          <p:cNvSpPr>
            <a:spLocks noChangeArrowheads="1"/>
          </p:cNvSpPr>
          <p:nvPr/>
        </p:nvSpPr>
        <p:spPr bwMode="auto">
          <a:xfrm>
            <a:off x="274540" y="1230925"/>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 Saure und basische Reiniger im Haushalt</a:t>
            </a:r>
            <a:endParaRPr kumimoji="0" lang="de-DE" altLang="de-DE" sz="25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endParaRPr>
          </a:p>
        </p:txBody>
      </p:sp>
      <p:sp>
        <p:nvSpPr>
          <p:cNvPr id="134148" name="Rectangle 5">
            <a:extLst>
              <a:ext uri="{FF2B5EF4-FFF2-40B4-BE49-F238E27FC236}">
                <a16:creationId xmlns:a16="http://schemas.microsoft.com/office/drawing/2014/main" id="{1AD06A22-F231-4D66-AB0C-E7ACD23BCDC0}"/>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A0901092-54D0-4DA1-BB4A-70E1FBEBE9E9}"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63</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4149" name="Rectangle 6">
            <a:extLst>
              <a:ext uri="{FF2B5EF4-FFF2-40B4-BE49-F238E27FC236}">
                <a16:creationId xmlns:a16="http://schemas.microsoft.com/office/drawing/2014/main" id="{2D40C771-8C3D-4988-8E26-0B78513642A6}"/>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53282204-D5C7-4360-9B4F-57A056D021EC}"/>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6F4C5D45-F229-45E9-9005-1A8BE221A82E}"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63</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3E083874-9121-4C8B-BBDE-2EA403CF7B25}"/>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0" name="Grafik 9">
            <a:extLst>
              <a:ext uri="{FF2B5EF4-FFF2-40B4-BE49-F238E27FC236}">
                <a16:creationId xmlns:a16="http://schemas.microsoft.com/office/drawing/2014/main" id="{BBA4A7CD-00B9-6550-D59C-EC9CD3BA36EF}"/>
              </a:ext>
            </a:extLst>
          </p:cNvPr>
          <p:cNvPicPr>
            <a:picLocks noChangeAspect="1"/>
          </p:cNvPicPr>
          <p:nvPr/>
        </p:nvPicPr>
        <p:blipFill rotWithShape="1">
          <a:blip r:embed="rId3"/>
          <a:srcRect l="6795" t="19313" r="65309" b="22109"/>
          <a:stretch/>
        </p:blipFill>
        <p:spPr bwMode="auto">
          <a:xfrm>
            <a:off x="899592" y="1588114"/>
            <a:ext cx="6748329" cy="4428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0678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 Saure und basische Reiniger im Haushalt</a:t>
            </a:r>
            <a:endParaRPr kumimoji="0" lang="de-DE" altLang="de-DE" sz="25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endParaRP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64</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64</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ADA6B59B-4F14-4F25-9EA1-18B900D23773}"/>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1" name="Grafik 10">
            <a:extLst>
              <a:ext uri="{FF2B5EF4-FFF2-40B4-BE49-F238E27FC236}">
                <a16:creationId xmlns:a16="http://schemas.microsoft.com/office/drawing/2014/main" id="{AD013B74-9C35-5214-92D7-C3047693C3A7}"/>
              </a:ext>
            </a:extLst>
          </p:cNvPr>
          <p:cNvPicPr>
            <a:picLocks noChangeAspect="1"/>
          </p:cNvPicPr>
          <p:nvPr/>
        </p:nvPicPr>
        <p:blipFill rotWithShape="1">
          <a:blip r:embed="rId3"/>
          <a:srcRect l="10365" t="19048" r="61110" b="21973"/>
          <a:stretch/>
        </p:blipFill>
        <p:spPr bwMode="auto">
          <a:xfrm>
            <a:off x="827584" y="1639250"/>
            <a:ext cx="6768752" cy="4373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224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 Saure und basische Reiniger im Haushalt</a:t>
            </a: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65</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65</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DD6A367A-5081-47AF-A82B-87CAF9E520A2}"/>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1" name="Grafik 10">
            <a:extLst>
              <a:ext uri="{FF2B5EF4-FFF2-40B4-BE49-F238E27FC236}">
                <a16:creationId xmlns:a16="http://schemas.microsoft.com/office/drawing/2014/main" id="{FAB7B116-DB08-B238-4E1F-4653EE7DEEC0}"/>
              </a:ext>
            </a:extLst>
          </p:cNvPr>
          <p:cNvPicPr>
            <a:picLocks noChangeAspect="1"/>
          </p:cNvPicPr>
          <p:nvPr/>
        </p:nvPicPr>
        <p:blipFill rotWithShape="1">
          <a:blip r:embed="rId3"/>
          <a:srcRect l="6466" t="22520" r="65198" b="19647"/>
          <a:stretch/>
        </p:blipFill>
        <p:spPr bwMode="auto">
          <a:xfrm>
            <a:off x="683568" y="1696346"/>
            <a:ext cx="6809383" cy="43436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3229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 Saure und basische Reiniger im Haushalt</a:t>
            </a: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DD6A367A-5081-47AF-A82B-87CAF9E520A2}"/>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0" name="Grafik 9">
            <a:extLst>
              <a:ext uri="{FF2B5EF4-FFF2-40B4-BE49-F238E27FC236}">
                <a16:creationId xmlns:a16="http://schemas.microsoft.com/office/drawing/2014/main" id="{F257A611-6326-745D-2B14-9A859498B63B}"/>
              </a:ext>
            </a:extLst>
          </p:cNvPr>
          <p:cNvPicPr>
            <a:picLocks noChangeAspect="1"/>
          </p:cNvPicPr>
          <p:nvPr/>
        </p:nvPicPr>
        <p:blipFill rotWithShape="1">
          <a:blip r:embed="rId3"/>
          <a:srcRect l="6371" t="24651" r="64818" b="47651"/>
          <a:stretch/>
        </p:blipFill>
        <p:spPr bwMode="auto">
          <a:xfrm>
            <a:off x="251142" y="2130742"/>
            <a:ext cx="8641715" cy="2596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6872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a:t>
            </a:r>
            <a:r>
              <a:rPr kumimoji="0" lang="de-DE" sz="2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Wasserstoff – Brennstoff der Zukunft? </a:t>
            </a: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67</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67</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10" name="Fußzeilenplatzhalter 3">
            <a:extLst>
              <a:ext uri="{FF2B5EF4-FFF2-40B4-BE49-F238E27FC236}">
                <a16:creationId xmlns:a16="http://schemas.microsoft.com/office/drawing/2014/main" id="{7146429C-6EEC-4D64-9DB3-4E589EEEEC8C}"/>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1" name="Grafik 10">
            <a:extLst>
              <a:ext uri="{FF2B5EF4-FFF2-40B4-BE49-F238E27FC236}">
                <a16:creationId xmlns:a16="http://schemas.microsoft.com/office/drawing/2014/main" id="{5FD7026A-FC7C-43F8-97D2-78C25F5463DB}"/>
              </a:ext>
            </a:extLst>
          </p:cNvPr>
          <p:cNvPicPr>
            <a:picLocks noChangeAspect="1"/>
          </p:cNvPicPr>
          <p:nvPr/>
        </p:nvPicPr>
        <p:blipFill rotWithShape="1">
          <a:blip r:embed="rId3"/>
          <a:srcRect l="11223" t="25558" r="60159" b="22394"/>
          <a:stretch/>
        </p:blipFill>
        <p:spPr bwMode="auto">
          <a:xfrm>
            <a:off x="710528" y="1607489"/>
            <a:ext cx="7719767" cy="4387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035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a:t>
            </a:r>
            <a:r>
              <a:rPr kumimoji="0" lang="de-DE" sz="2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Wasserstoff – Brennstoff der Zukunft? </a:t>
            </a: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68</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68</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9" name="Fußzeilenplatzhalter 3">
            <a:extLst>
              <a:ext uri="{FF2B5EF4-FFF2-40B4-BE49-F238E27FC236}">
                <a16:creationId xmlns:a16="http://schemas.microsoft.com/office/drawing/2014/main" id="{3DFE5CBA-69E2-4D7D-B1B5-8B9430F25EC3}"/>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10" name="Grafik 9">
            <a:extLst>
              <a:ext uri="{FF2B5EF4-FFF2-40B4-BE49-F238E27FC236}">
                <a16:creationId xmlns:a16="http://schemas.microsoft.com/office/drawing/2014/main" id="{A1A0C68B-95C2-9C7F-1577-2999994234EF}"/>
              </a:ext>
            </a:extLst>
          </p:cNvPr>
          <p:cNvPicPr>
            <a:picLocks noChangeAspect="1"/>
          </p:cNvPicPr>
          <p:nvPr/>
        </p:nvPicPr>
        <p:blipFill rotWithShape="1">
          <a:blip r:embed="rId3"/>
          <a:srcRect l="6656" t="22515" r="64723" b="19665"/>
          <a:stretch/>
        </p:blipFill>
        <p:spPr bwMode="auto">
          <a:xfrm>
            <a:off x="755576" y="1657729"/>
            <a:ext cx="7200799" cy="4364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863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4CC107F-2DC1-4A47-8485-46E43619FCFA}"/>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sz="2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 </a:t>
            </a:r>
            <a:r>
              <a:rPr kumimoji="0" lang="de-DE" sz="2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Wasserstoff – Brennstoff der Zukunft? </a:t>
            </a:r>
          </a:p>
        </p:txBody>
      </p:sp>
      <p:sp>
        <p:nvSpPr>
          <p:cNvPr id="135171" name="Rectangle 2">
            <a:extLst>
              <a:ext uri="{FF2B5EF4-FFF2-40B4-BE49-F238E27FC236}">
                <a16:creationId xmlns:a16="http://schemas.microsoft.com/office/drawing/2014/main" id="{3D184A4C-D034-4913-BD76-049DA99E5522}"/>
              </a:ext>
            </a:extLst>
          </p:cNvPr>
          <p:cNvSpPr>
            <a:spLocks noChangeArrowheads="1"/>
          </p:cNvSpPr>
          <p:nvPr/>
        </p:nvSpPr>
        <p:spPr bwMode="auto">
          <a:xfrm>
            <a:off x="457200" y="1700213"/>
            <a:ext cx="8226425"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135172" name="Rectangle 5">
            <a:extLst>
              <a:ext uri="{FF2B5EF4-FFF2-40B4-BE49-F238E27FC236}">
                <a16:creationId xmlns:a16="http://schemas.microsoft.com/office/drawing/2014/main" id="{9DF493F5-3F97-4ECF-99EE-45C9A5986218}"/>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E6290988-3AAE-46D0-BF57-31E73E02482A}"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135173" name="Rectangle 6">
            <a:extLst>
              <a:ext uri="{FF2B5EF4-FFF2-40B4-BE49-F238E27FC236}">
                <a16:creationId xmlns:a16="http://schemas.microsoft.com/office/drawing/2014/main" id="{EFEA9965-8479-48B2-8058-5EA276237314}"/>
              </a:ext>
            </a:extLst>
          </p:cNvPr>
          <p:cNvSpPr>
            <a:spLocks noChangeArrowheads="1"/>
          </p:cNvSpPr>
          <p:nvPr/>
        </p:nvSpPr>
        <p:spPr bwMode="auto">
          <a:xfrm>
            <a:off x="457200" y="1795463"/>
            <a:ext cx="82280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DejaVu Sans"/>
              <a:cs typeface="DejaVu Sans"/>
            </a:endParaRPr>
          </a:p>
        </p:txBody>
      </p:sp>
      <p:sp>
        <p:nvSpPr>
          <p:cNvPr id="5" name="Foliennummernplatzhalter 4">
            <a:extLst>
              <a:ext uri="{FF2B5EF4-FFF2-40B4-BE49-F238E27FC236}">
                <a16:creationId xmlns:a16="http://schemas.microsoft.com/office/drawing/2014/main" id="{4CE34073-1B40-4E65-82C1-F41D3E2BD37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8A3EDC37-B373-4D6B-B97C-7A69642133D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69</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10" name="Fußzeilenplatzhalter 3">
            <a:extLst>
              <a:ext uri="{FF2B5EF4-FFF2-40B4-BE49-F238E27FC236}">
                <a16:creationId xmlns:a16="http://schemas.microsoft.com/office/drawing/2014/main" id="{D9FE84D3-F531-412F-BE1A-E1522FAE740D}"/>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pic>
        <p:nvPicPr>
          <p:cNvPr id="9" name="Grafik 8">
            <a:extLst>
              <a:ext uri="{FF2B5EF4-FFF2-40B4-BE49-F238E27FC236}">
                <a16:creationId xmlns:a16="http://schemas.microsoft.com/office/drawing/2014/main" id="{7A1A7BBE-C1AF-186A-9A86-4B509733A0A9}"/>
              </a:ext>
            </a:extLst>
          </p:cNvPr>
          <p:cNvPicPr>
            <a:picLocks noChangeAspect="1"/>
          </p:cNvPicPr>
          <p:nvPr/>
        </p:nvPicPr>
        <p:blipFill rotWithShape="1">
          <a:blip r:embed="rId3"/>
          <a:srcRect l="6466" t="29823" r="64628" b="39129"/>
          <a:stretch/>
        </p:blipFill>
        <p:spPr bwMode="auto">
          <a:xfrm>
            <a:off x="364058" y="1992557"/>
            <a:ext cx="8559901" cy="2872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2172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DF72A093-0C0C-4241-8238-D206BA6C7562}"/>
              </a:ext>
            </a:extLst>
          </p:cNvPr>
          <p:cNvSpPr>
            <a:spLocks noGrp="1" noChangeArrowheads="1"/>
          </p:cNvSpPr>
          <p:nvPr>
            <p:ph type="title"/>
          </p:nvPr>
        </p:nvSpPr>
        <p:spPr/>
        <p:txBody>
          <a:bodyPr/>
          <a:lstStyle/>
          <a:p>
            <a:pPr eaLnBrk="1" hangingPunct="1"/>
            <a:r>
              <a:rPr lang="de-DE" altLang="de-DE"/>
              <a:t>Gliederung des Kernlehrplans</a:t>
            </a:r>
          </a:p>
        </p:txBody>
      </p:sp>
      <p:sp>
        <p:nvSpPr>
          <p:cNvPr id="5" name="Fußzeilenplatzhalter 4">
            <a:extLst>
              <a:ext uri="{FF2B5EF4-FFF2-40B4-BE49-F238E27FC236}">
                <a16:creationId xmlns:a16="http://schemas.microsoft.com/office/drawing/2014/main" id="{6013B930-3B6C-4760-B391-593E803588FA}"/>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9" name="Inhaltsplatzhalter 3">
            <a:extLst>
              <a:ext uri="{FF2B5EF4-FFF2-40B4-BE49-F238E27FC236}">
                <a16:creationId xmlns:a16="http://schemas.microsoft.com/office/drawing/2014/main" id="{7779E7DA-CE1F-429C-9680-43AF01C27EDC}"/>
              </a:ext>
            </a:extLst>
          </p:cNvPr>
          <p:cNvGraphicFramePr>
            <a:graphicFrameLocks noGrp="1"/>
          </p:cNvGraphicFramePr>
          <p:nvPr>
            <p:extLst>
              <p:ext uri="{D42A27DB-BD31-4B8C-83A1-F6EECF244321}">
                <p14:modId xmlns:p14="http://schemas.microsoft.com/office/powerpoint/2010/main" val="2136829335"/>
              </p:ext>
            </p:extLst>
          </p:nvPr>
        </p:nvGraphicFramePr>
        <p:xfrm>
          <a:off x="457200" y="1689100"/>
          <a:ext cx="8229600" cy="4341813"/>
        </p:xfrm>
        <a:graphic>
          <a:graphicData uri="http://schemas.openxmlformats.org/drawingml/2006/table">
            <a:tbl>
              <a:tblPr/>
              <a:tblGrid>
                <a:gridCol w="946150">
                  <a:extLst>
                    <a:ext uri="{9D8B030D-6E8A-4147-A177-3AD203B41FA5}">
                      <a16:colId xmlns:a16="http://schemas.microsoft.com/office/drawing/2014/main" val="20000"/>
                    </a:ext>
                  </a:extLst>
                </a:gridCol>
                <a:gridCol w="7283450">
                  <a:extLst>
                    <a:ext uri="{9D8B030D-6E8A-4147-A177-3AD203B41FA5}">
                      <a16:colId xmlns:a16="http://schemas.microsoft.com/office/drawing/2014/main" val="20001"/>
                    </a:ext>
                  </a:extLst>
                </a:gridCol>
              </a:tblGrid>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Kapitel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Gliederungspunkt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Vorbemerkungen: Kernlehrpläne als kompetenzorientierte Unterrichtsvorgaben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Aufgaben und Ziele des Faches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Inhaltsfelder und Kompetenzerwartungen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und Inhaltsfelder des Faches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1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2.1.1 Kompetenzbereiche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2.1.2 Inhaltsfelder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33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2.1.3 Basiskonzepte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Einführungsphase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2413">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2.3.1 Grundkurs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3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2.3.2 Leistungskurs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Lernerfolgsüberprüfung und Leistungsbewertung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Abiturprüfung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6" name="Foliennummernplatzhalter 4">
            <a:extLst>
              <a:ext uri="{FF2B5EF4-FFF2-40B4-BE49-F238E27FC236}">
                <a16:creationId xmlns:a16="http://schemas.microsoft.com/office/drawing/2014/main" id="{E8F1F91D-5637-4CC8-9408-E2718B24519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7</a:t>
            </a:fld>
            <a:endParaRPr lang="de-DE" sz="1200" dirty="0">
              <a:solidFill>
                <a:prstClr val="black">
                  <a:tint val="75000"/>
                </a:prstClr>
              </a:solidFill>
              <a:latin typeface="Calibri"/>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247B30D-C424-4D1B-8DC4-A853EBA4BBA8}"/>
              </a:ext>
            </a:extLst>
          </p:cNvPr>
          <p:cNvSpPr>
            <a:spLocks noChangeArrowheads="1"/>
          </p:cNvSpPr>
          <p:nvPr/>
        </p:nvSpPr>
        <p:spPr bwMode="auto">
          <a:xfrm>
            <a:off x="323528" y="3068960"/>
            <a:ext cx="8504237" cy="1546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342900" indent="-338138">
              <a:lnSpc>
                <a:spcPct val="98000"/>
              </a:lnSpc>
              <a:spcBef>
                <a:spcPts val="142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342900" marR="0" lvl="0" indent="-338138" algn="ctr"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2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Herzlichen Dank für Ihre Aufmerksamkeit!</a:t>
            </a:r>
          </a:p>
          <a:p>
            <a:pPr marL="342900" marR="0" lvl="0" indent="-338138" algn="ctr"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3200" b="0" i="0" u="none" strike="noStrike" kern="1200" cap="none" spc="0" normalizeH="0" baseline="0" noProof="0" dirty="0">
              <a:ln>
                <a:noFill/>
              </a:ln>
              <a:solidFill>
                <a:srgbClr val="FF0000"/>
              </a:solidFill>
              <a:effectLst/>
              <a:uLnTx/>
              <a:uFillTx/>
              <a:latin typeface="Calibri" panose="020F0502020204030204" pitchFamily="34" charset="0"/>
              <a:ea typeface="DejaVu Sans"/>
              <a:cs typeface="DejaVu Sans"/>
            </a:endParaRPr>
          </a:p>
        </p:txBody>
      </p:sp>
      <p:sp>
        <p:nvSpPr>
          <p:cNvPr id="136195" name="Rectangle 5">
            <a:extLst>
              <a:ext uri="{FF2B5EF4-FFF2-40B4-BE49-F238E27FC236}">
                <a16:creationId xmlns:a16="http://schemas.microsoft.com/office/drawing/2014/main" id="{0C03F738-CF1A-41DF-B4D5-54F0A39CF5A4}"/>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2B063C9B-7F7C-4CF7-ADFF-A75EE0C6C575}"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70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5" name="Foliennummernplatzhalter 4">
            <a:extLst>
              <a:ext uri="{FF2B5EF4-FFF2-40B4-BE49-F238E27FC236}">
                <a16:creationId xmlns:a16="http://schemas.microsoft.com/office/drawing/2014/main" id="{90C3ECB9-3AA6-4C64-A7E9-08355565991E}"/>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CCDEDF96-5B77-4D0B-98E4-03DE69A85450}"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70</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6" name="Fußzeilenplatzhalter 3">
            <a:extLst>
              <a:ext uri="{FF2B5EF4-FFF2-40B4-BE49-F238E27FC236}">
                <a16:creationId xmlns:a16="http://schemas.microsoft.com/office/drawing/2014/main" id="{92033400-6425-44DA-BAC2-6E96201391BF}"/>
              </a:ext>
            </a:extLst>
          </p:cNvPr>
          <p:cNvSpPr>
            <a:spLocks noGrp="1"/>
          </p:cNvSpPr>
          <p:nvPr>
            <p:ph type="ftr" sz="quarter" idx="11"/>
          </p:nvPr>
        </p:nvSpPr>
        <p:spPr>
          <a:xfrm>
            <a:off x="2627785" y="6296831"/>
            <a:ext cx="4032448" cy="480988"/>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013803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EB060AB6-9FDB-4301-97CB-CE45FDBFCD08}"/>
              </a:ext>
            </a:extLst>
          </p:cNvPr>
          <p:cNvSpPr>
            <a:spLocks noGrp="1" noChangeArrowheads="1"/>
          </p:cNvSpPr>
          <p:nvPr>
            <p:ph type="title"/>
          </p:nvPr>
        </p:nvSpPr>
        <p:spPr/>
        <p:txBody>
          <a:bodyPr/>
          <a:lstStyle/>
          <a:p>
            <a:pPr eaLnBrk="1" hangingPunct="1"/>
            <a:r>
              <a:rPr lang="de-DE" altLang="de-DE" dirty="0"/>
              <a:t>Grundkonstrukt und zentrale Begriffe</a:t>
            </a:r>
          </a:p>
        </p:txBody>
      </p:sp>
      <p:sp>
        <p:nvSpPr>
          <p:cNvPr id="4" name="Fußzeilenplatzhalter 3">
            <a:extLst>
              <a:ext uri="{FF2B5EF4-FFF2-40B4-BE49-F238E27FC236}">
                <a16:creationId xmlns:a16="http://schemas.microsoft.com/office/drawing/2014/main" id="{4A5CD940-A708-4153-8980-7A3BAF8B76FC}"/>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9" name="Rectangle 42">
            <a:extLst>
              <a:ext uri="{FF2B5EF4-FFF2-40B4-BE49-F238E27FC236}">
                <a16:creationId xmlns:a16="http://schemas.microsoft.com/office/drawing/2014/main" id="{FDAF6BA3-37B6-42B4-8406-6AB9E1E703AD}"/>
              </a:ext>
            </a:extLst>
          </p:cNvPr>
          <p:cNvSpPr>
            <a:spLocks noChangeArrowheads="1"/>
          </p:cNvSpPr>
          <p:nvPr/>
        </p:nvSpPr>
        <p:spPr bwMode="auto">
          <a:xfrm>
            <a:off x="0" y="1911350"/>
            <a:ext cx="9972675" cy="277813"/>
          </a:xfrm>
          <a:prstGeom prst="rect">
            <a:avLst/>
          </a:prstGeom>
          <a:noFill/>
          <a:ln>
            <a:noFill/>
          </a:ln>
          <a:effectLst/>
        </p:spPr>
        <p:txBody>
          <a:bodyPr anchor="ctr">
            <a:spAutoFit/>
          </a:bodyPr>
          <a:lstStyle/>
          <a:p>
            <a:pPr algn="just" defTabSz="914400">
              <a:defRPr/>
            </a:pPr>
            <a:r>
              <a:rPr lang="de-DE" altLang="de-DE" sz="1200" i="1">
                <a:solidFill>
                  <a:prstClr val="black"/>
                </a:solidFill>
                <a:ea typeface="Calibri" panose="020F0502020204030204" pitchFamily="34" charset="0"/>
                <a:cs typeface="Arial" panose="020B0604020202020204" pitchFamily="34" charset="0"/>
              </a:rPr>
              <a:t>          </a:t>
            </a:r>
            <a:endParaRPr lang="de-DE" altLang="de-DE">
              <a:solidFill>
                <a:prstClr val="black"/>
              </a:solidFill>
              <a:ea typeface="+mn-ea"/>
              <a:cs typeface="+mn-cs"/>
            </a:endParaRPr>
          </a:p>
        </p:txBody>
      </p:sp>
      <p:sp>
        <p:nvSpPr>
          <p:cNvPr id="10" name="Rectangle 48">
            <a:extLst>
              <a:ext uri="{FF2B5EF4-FFF2-40B4-BE49-F238E27FC236}">
                <a16:creationId xmlns:a16="http://schemas.microsoft.com/office/drawing/2014/main" id="{6046E45F-D35F-4838-BDAE-A3A17DF884F9}"/>
              </a:ext>
            </a:extLst>
          </p:cNvPr>
          <p:cNvSpPr>
            <a:spLocks noChangeArrowheads="1"/>
          </p:cNvSpPr>
          <p:nvPr/>
        </p:nvSpPr>
        <p:spPr bwMode="auto">
          <a:xfrm>
            <a:off x="0" y="5492750"/>
            <a:ext cx="9972675" cy="457200"/>
          </a:xfrm>
          <a:prstGeom prst="rect">
            <a:avLst/>
          </a:prstGeom>
          <a:noFill/>
          <a:ln>
            <a:noFill/>
          </a:ln>
          <a:effectLst/>
        </p:spPr>
        <p:txBody>
          <a:bodyPr anchor="ctr">
            <a:spAutoFit/>
          </a:bodyPr>
          <a:lstStyle/>
          <a:p>
            <a:pPr defTabSz="914400" eaLnBrk="1" fontAlgn="auto" hangingPunct="1">
              <a:spcBef>
                <a:spcPts val="0"/>
              </a:spcBef>
              <a:spcAft>
                <a:spcPts val="0"/>
              </a:spcAft>
              <a:defRPr/>
            </a:pPr>
            <a:endParaRPr lang="de-DE">
              <a:solidFill>
                <a:prstClr val="black"/>
              </a:solidFill>
              <a:latin typeface="Calibri"/>
              <a:ea typeface="+mn-ea"/>
              <a:cs typeface="+mn-cs"/>
            </a:endParaRPr>
          </a:p>
        </p:txBody>
      </p:sp>
      <p:grpSp>
        <p:nvGrpSpPr>
          <p:cNvPr id="36871" name="Zeichenbereich 211">
            <a:extLst>
              <a:ext uri="{FF2B5EF4-FFF2-40B4-BE49-F238E27FC236}">
                <a16:creationId xmlns:a16="http://schemas.microsoft.com/office/drawing/2014/main" id="{4ED51E79-1B4C-45E9-8A7D-939D25770B4F}"/>
              </a:ext>
            </a:extLst>
          </p:cNvPr>
          <p:cNvGrpSpPr>
            <a:grpSpLocks/>
          </p:cNvGrpSpPr>
          <p:nvPr/>
        </p:nvGrpSpPr>
        <p:grpSpPr bwMode="auto">
          <a:xfrm>
            <a:off x="1476375" y="1898650"/>
            <a:ext cx="5616575" cy="3833813"/>
            <a:chOff x="0" y="0"/>
            <a:chExt cx="5030470" cy="3060700"/>
          </a:xfrm>
        </p:grpSpPr>
        <p:sp>
          <p:nvSpPr>
            <p:cNvPr id="36872" name="Rechteck 11">
              <a:extLst>
                <a:ext uri="{FF2B5EF4-FFF2-40B4-BE49-F238E27FC236}">
                  <a16:creationId xmlns:a16="http://schemas.microsoft.com/office/drawing/2014/main" id="{0FA903B7-E122-4E11-9864-A7AB0D8FE589}"/>
                </a:ext>
              </a:extLst>
            </p:cNvPr>
            <p:cNvSpPr>
              <a:spLocks noChangeArrowheads="1"/>
            </p:cNvSpPr>
            <p:nvPr/>
          </p:nvSpPr>
          <p:spPr bwMode="auto">
            <a:xfrm>
              <a:off x="0" y="0"/>
              <a:ext cx="503047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36873" name="Text Box 4">
              <a:extLst>
                <a:ext uri="{FF2B5EF4-FFF2-40B4-BE49-F238E27FC236}">
                  <a16:creationId xmlns:a16="http://schemas.microsoft.com/office/drawing/2014/main" id="{0237ECEE-D79F-43C5-BF55-4429AB579DF3}"/>
                </a:ext>
              </a:extLst>
            </p:cNvPr>
            <p:cNvSpPr txBox="1">
              <a:spLocks noChangeArrowheads="1"/>
            </p:cNvSpPr>
            <p:nvPr/>
          </p:nvSpPr>
          <p:spPr bwMode="auto">
            <a:xfrm>
              <a:off x="819150" y="5080"/>
              <a:ext cx="3420110" cy="65151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algn="ctr" defTabSz="914400" eaLnBrk="1" hangingPunct="1"/>
              <a:r>
                <a:rPr lang="de-DE" altLang="de-DE" sz="1200" b="1">
                  <a:solidFill>
                    <a:srgbClr val="000000"/>
                  </a:solidFill>
                  <a:ea typeface="Calibri" panose="020F0502020204030204" pitchFamily="34" charset="0"/>
                  <a:cs typeface="Times New Roman" panose="02020603050405020304" pitchFamily="18" charset="0"/>
                </a:rPr>
                <a:t>Ziele des Faches/</a:t>
              </a:r>
            </a:p>
            <a:p>
              <a:pPr algn="ctr" defTabSz="914400" eaLnBrk="1" hangingPunct="1"/>
              <a:r>
                <a:rPr lang="de-DE" altLang="de-DE" sz="1200" b="1">
                  <a:solidFill>
                    <a:srgbClr val="000000"/>
                  </a:solidFill>
                  <a:ea typeface="Calibri" panose="020F0502020204030204" pitchFamily="34" charset="0"/>
                  <a:cs typeface="Times New Roman" panose="02020603050405020304" pitchFamily="18" charset="0"/>
                </a:rPr>
                <a:t>Übergreifende fachliche Kompetenz</a:t>
              </a:r>
            </a:p>
            <a:p>
              <a:pPr algn="ctr" defTabSz="914400" eaLnBrk="1" hangingPunct="1">
                <a:spcBef>
                  <a:spcPts val="600"/>
                </a:spcBef>
              </a:pPr>
              <a:r>
                <a:rPr lang="de-DE" altLang="de-DE" sz="900">
                  <a:solidFill>
                    <a:srgbClr val="000000"/>
                  </a:solidFill>
                  <a:ea typeface="Calibri" panose="020F0502020204030204" pitchFamily="34" charset="0"/>
                  <a:cs typeface="Times New Roman" panose="02020603050405020304" pitchFamily="18" charset="0"/>
                </a:rPr>
                <a:t>Kapitel 1</a:t>
              </a:r>
            </a:p>
            <a:p>
              <a:pPr algn="just" defTabSz="914400" eaLnBrk="1" hangingPunct="1">
                <a:lnSpc>
                  <a:spcPct val="115000"/>
                </a:lnSpc>
                <a:spcAft>
                  <a:spcPts val="1000"/>
                </a:spcAft>
              </a:pPr>
              <a:r>
                <a:rPr lang="de-DE" altLang="de-DE" sz="1200">
                  <a:solidFill>
                    <a:srgbClr val="000000"/>
                  </a:solidFill>
                  <a:ea typeface="Calibri" panose="020F0502020204030204" pitchFamily="34" charset="0"/>
                  <a:cs typeface="Times New Roman" panose="02020603050405020304" pitchFamily="18" charset="0"/>
                </a:rPr>
                <a:t> </a:t>
              </a:r>
            </a:p>
          </p:txBody>
        </p:sp>
        <p:sp>
          <p:nvSpPr>
            <p:cNvPr id="36874" name="Text Box 5">
              <a:extLst>
                <a:ext uri="{FF2B5EF4-FFF2-40B4-BE49-F238E27FC236}">
                  <a16:creationId xmlns:a16="http://schemas.microsoft.com/office/drawing/2014/main" id="{025319D7-1435-475F-987E-1CF586B4E62E}"/>
                </a:ext>
              </a:extLst>
            </p:cNvPr>
            <p:cNvSpPr txBox="1">
              <a:spLocks noChangeArrowheads="1"/>
            </p:cNvSpPr>
            <p:nvPr/>
          </p:nvSpPr>
          <p:spPr bwMode="auto">
            <a:xfrm>
              <a:off x="5080" y="1143000"/>
              <a:ext cx="1831035" cy="6724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algn="ctr" defTabSz="914400" eaLnBrk="1" hangingPunct="1"/>
              <a:r>
                <a:rPr lang="de-DE" altLang="de-DE" sz="1200" b="1" dirty="0">
                  <a:solidFill>
                    <a:srgbClr val="000000"/>
                  </a:solidFill>
                  <a:ea typeface="Calibri" panose="020F0502020204030204" pitchFamily="34" charset="0"/>
                  <a:cs typeface="Times New Roman" panose="02020603050405020304" pitchFamily="18" charset="0"/>
                </a:rPr>
                <a:t>Kompetenzbereiche</a:t>
              </a:r>
            </a:p>
            <a:p>
              <a:pPr algn="ctr" defTabSz="914400" eaLnBrk="1" hangingPunct="1"/>
              <a:r>
                <a:rPr lang="de-DE" altLang="de-DE" sz="1100" dirty="0">
                  <a:solidFill>
                    <a:srgbClr val="000000"/>
                  </a:solidFill>
                  <a:ea typeface="Calibri" panose="020F0502020204030204" pitchFamily="34" charset="0"/>
                  <a:cs typeface="Times New Roman" panose="02020603050405020304" pitchFamily="18" charset="0"/>
                </a:rPr>
                <a:t>(Prozesse)</a:t>
              </a:r>
            </a:p>
            <a:p>
              <a:pPr algn="ctr" defTabSz="914400" eaLnBrk="1" hangingPunct="1">
                <a:spcBef>
                  <a:spcPts val="600"/>
                </a:spcBef>
              </a:pPr>
              <a:r>
                <a:rPr lang="de-DE" altLang="de-DE" sz="900" dirty="0">
                  <a:solidFill>
                    <a:srgbClr val="000000"/>
                  </a:solidFill>
                  <a:ea typeface="Calibri" panose="020F0502020204030204" pitchFamily="34" charset="0"/>
                  <a:cs typeface="Times New Roman" panose="02020603050405020304" pitchFamily="18" charset="0"/>
                </a:rPr>
                <a:t>Kapitel 2.1.1</a:t>
              </a:r>
            </a:p>
            <a:p>
              <a:pPr algn="just" defTabSz="914400" eaLnBrk="1" hangingPunct="1">
                <a:lnSpc>
                  <a:spcPct val="115000"/>
                </a:lnSpc>
                <a:spcAft>
                  <a:spcPts val="1000"/>
                </a:spcAft>
              </a:pPr>
              <a:r>
                <a:rPr lang="de-DE" altLang="de-DE" sz="1200" dirty="0">
                  <a:solidFill>
                    <a:srgbClr val="000000"/>
                  </a:solidFill>
                  <a:ea typeface="Calibri" panose="020F0502020204030204" pitchFamily="34" charset="0"/>
                  <a:cs typeface="Times New Roman" panose="02020603050405020304" pitchFamily="18" charset="0"/>
                </a:rPr>
                <a:t> </a:t>
              </a:r>
            </a:p>
          </p:txBody>
        </p:sp>
        <p:sp>
          <p:nvSpPr>
            <p:cNvPr id="36875" name="Text Box 6">
              <a:extLst>
                <a:ext uri="{FF2B5EF4-FFF2-40B4-BE49-F238E27FC236}">
                  <a16:creationId xmlns:a16="http://schemas.microsoft.com/office/drawing/2014/main" id="{D14F786B-6444-46E6-9E8B-42DB763A5B75}"/>
                </a:ext>
              </a:extLst>
            </p:cNvPr>
            <p:cNvSpPr txBox="1">
              <a:spLocks noChangeArrowheads="1"/>
            </p:cNvSpPr>
            <p:nvPr/>
          </p:nvSpPr>
          <p:spPr bwMode="auto">
            <a:xfrm>
              <a:off x="3231083" y="1143000"/>
              <a:ext cx="1799387" cy="660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algn="ctr" defTabSz="914400" eaLnBrk="1" hangingPunct="1"/>
              <a:r>
                <a:rPr lang="de-DE" altLang="de-DE" sz="1200" b="1" dirty="0">
                  <a:solidFill>
                    <a:srgbClr val="000000"/>
                  </a:solidFill>
                  <a:ea typeface="Calibri" panose="020F0502020204030204" pitchFamily="34" charset="0"/>
                  <a:cs typeface="Times New Roman" panose="02020603050405020304" pitchFamily="18" charset="0"/>
                </a:rPr>
                <a:t>Inhaltsfelder</a:t>
              </a:r>
            </a:p>
            <a:p>
              <a:pPr algn="ctr" defTabSz="914400" eaLnBrk="1" hangingPunct="1"/>
              <a:r>
                <a:rPr lang="de-DE" altLang="de-DE" sz="1100" dirty="0">
                  <a:solidFill>
                    <a:srgbClr val="000000"/>
                  </a:solidFill>
                  <a:ea typeface="Calibri" panose="020F0502020204030204" pitchFamily="34" charset="0"/>
                  <a:cs typeface="Times New Roman" panose="02020603050405020304" pitchFamily="18" charset="0"/>
                </a:rPr>
                <a:t>(Gegenstände)</a:t>
              </a:r>
            </a:p>
            <a:p>
              <a:pPr algn="ctr" defTabSz="914400" eaLnBrk="1" hangingPunct="1">
                <a:spcBef>
                  <a:spcPts val="600"/>
                </a:spcBef>
              </a:pPr>
              <a:r>
                <a:rPr lang="de-DE" altLang="de-DE" sz="900" dirty="0">
                  <a:solidFill>
                    <a:srgbClr val="000000"/>
                  </a:solidFill>
                  <a:ea typeface="Calibri" panose="020F0502020204030204" pitchFamily="34" charset="0"/>
                  <a:cs typeface="Times New Roman" panose="02020603050405020304" pitchFamily="18" charset="0"/>
                </a:rPr>
                <a:t>Kapitel 2.1.2</a:t>
              </a:r>
            </a:p>
            <a:p>
              <a:pPr algn="just" defTabSz="914400" eaLnBrk="1" hangingPunct="1">
                <a:lnSpc>
                  <a:spcPct val="115000"/>
                </a:lnSpc>
                <a:spcAft>
                  <a:spcPts val="1000"/>
                </a:spcAft>
              </a:pPr>
              <a:r>
                <a:rPr lang="de-DE" altLang="de-DE" sz="1200" dirty="0">
                  <a:solidFill>
                    <a:srgbClr val="000000"/>
                  </a:solidFill>
                  <a:ea typeface="Calibri" panose="020F0502020204030204" pitchFamily="34" charset="0"/>
                  <a:cs typeface="Times New Roman" panose="02020603050405020304" pitchFamily="18" charset="0"/>
                </a:rPr>
                <a:t> </a:t>
              </a:r>
            </a:p>
          </p:txBody>
        </p:sp>
        <p:sp>
          <p:nvSpPr>
            <p:cNvPr id="36876" name="Text Box 7">
              <a:extLst>
                <a:ext uri="{FF2B5EF4-FFF2-40B4-BE49-F238E27FC236}">
                  <a16:creationId xmlns:a16="http://schemas.microsoft.com/office/drawing/2014/main" id="{54818AE1-7D1C-4335-89A3-705C5F856165}"/>
                </a:ext>
              </a:extLst>
            </p:cNvPr>
            <p:cNvSpPr txBox="1">
              <a:spLocks noChangeArrowheads="1"/>
            </p:cNvSpPr>
            <p:nvPr/>
          </p:nvSpPr>
          <p:spPr bwMode="auto">
            <a:xfrm>
              <a:off x="805180" y="2369820"/>
              <a:ext cx="3420110" cy="685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algn="ctr" defTabSz="914400" eaLnBrk="1" hangingPunct="1"/>
              <a:r>
                <a:rPr lang="de-DE" altLang="de-DE" sz="1200" b="1">
                  <a:solidFill>
                    <a:srgbClr val="000000"/>
                  </a:solidFill>
                  <a:ea typeface="Calibri" panose="020F0502020204030204" pitchFamily="34" charset="0"/>
                  <a:cs typeface="Times New Roman" panose="02020603050405020304" pitchFamily="18" charset="0"/>
                </a:rPr>
                <a:t>Kompetenzerwartungen</a:t>
              </a:r>
            </a:p>
            <a:p>
              <a:pPr algn="ctr" defTabSz="914400" eaLnBrk="1" hangingPunct="1"/>
              <a:r>
                <a:rPr lang="de-DE" altLang="de-DE" sz="1100">
                  <a:solidFill>
                    <a:srgbClr val="000000"/>
                  </a:solidFill>
                  <a:ea typeface="Calibri" panose="020F0502020204030204" pitchFamily="34" charset="0"/>
                  <a:cs typeface="Times New Roman" panose="02020603050405020304" pitchFamily="18" charset="0"/>
                </a:rPr>
                <a:t>(Verknüpfung von Prozessen und Gegenständen)</a:t>
              </a:r>
            </a:p>
            <a:p>
              <a:pPr algn="ctr" defTabSz="914400" eaLnBrk="1" hangingPunct="1">
                <a:spcBef>
                  <a:spcPts val="600"/>
                </a:spcBef>
              </a:pPr>
              <a:r>
                <a:rPr lang="de-DE" altLang="de-DE" sz="900">
                  <a:solidFill>
                    <a:srgbClr val="000000"/>
                  </a:solidFill>
                  <a:ea typeface="Calibri" panose="020F0502020204030204" pitchFamily="34" charset="0"/>
                  <a:cs typeface="Times New Roman" panose="02020603050405020304" pitchFamily="18" charset="0"/>
                </a:rPr>
                <a:t>Kapitel 2.2 - 2.3</a:t>
              </a:r>
            </a:p>
            <a:p>
              <a:pPr algn="just" defTabSz="914400" eaLnBrk="1" hangingPunct="1">
                <a:lnSpc>
                  <a:spcPct val="115000"/>
                </a:lnSpc>
                <a:spcAft>
                  <a:spcPts val="1000"/>
                </a:spcAft>
              </a:pPr>
              <a:r>
                <a:rPr lang="de-DE" altLang="de-DE" sz="1200">
                  <a:solidFill>
                    <a:srgbClr val="000000"/>
                  </a:solidFill>
                  <a:ea typeface="Calibri" panose="020F0502020204030204" pitchFamily="34" charset="0"/>
                  <a:cs typeface="Times New Roman" panose="02020603050405020304" pitchFamily="18" charset="0"/>
                </a:rPr>
                <a:t> </a:t>
              </a:r>
            </a:p>
          </p:txBody>
        </p:sp>
        <p:cxnSp>
          <p:nvCxnSpPr>
            <p:cNvPr id="36877" name="Line 8">
              <a:extLst>
                <a:ext uri="{FF2B5EF4-FFF2-40B4-BE49-F238E27FC236}">
                  <a16:creationId xmlns:a16="http://schemas.microsoft.com/office/drawing/2014/main" id="{3099EFEF-B6E7-4576-B86F-06F80CF4D229}"/>
                </a:ext>
              </a:extLst>
            </p:cNvPr>
            <p:cNvCxnSpPr>
              <a:cxnSpLocks noChangeShapeType="1"/>
            </p:cNvCxnSpPr>
            <p:nvPr/>
          </p:nvCxnSpPr>
          <p:spPr bwMode="auto">
            <a:xfrm>
              <a:off x="2523490" y="657225"/>
              <a:ext cx="635"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8" name="Line 9">
              <a:extLst>
                <a:ext uri="{FF2B5EF4-FFF2-40B4-BE49-F238E27FC236}">
                  <a16:creationId xmlns:a16="http://schemas.microsoft.com/office/drawing/2014/main" id="{B7832B2E-35B2-458D-814B-59B5AC98C167}"/>
                </a:ext>
              </a:extLst>
            </p:cNvPr>
            <p:cNvCxnSpPr>
              <a:cxnSpLocks noChangeShapeType="1"/>
            </p:cNvCxnSpPr>
            <p:nvPr/>
          </p:nvCxnSpPr>
          <p:spPr bwMode="auto">
            <a:xfrm flipH="1">
              <a:off x="1033780" y="885825"/>
              <a:ext cx="1485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9" name="Line 10">
              <a:extLst>
                <a:ext uri="{FF2B5EF4-FFF2-40B4-BE49-F238E27FC236}">
                  <a16:creationId xmlns:a16="http://schemas.microsoft.com/office/drawing/2014/main" id="{7A70FF33-B607-4166-9F94-64D35D52C8FB}"/>
                </a:ext>
              </a:extLst>
            </p:cNvPr>
            <p:cNvCxnSpPr>
              <a:cxnSpLocks noChangeShapeType="1"/>
            </p:cNvCxnSpPr>
            <p:nvPr/>
          </p:nvCxnSpPr>
          <p:spPr bwMode="auto">
            <a:xfrm flipH="1">
              <a:off x="2513965" y="885825"/>
              <a:ext cx="148653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0" name="Line 11">
              <a:extLst>
                <a:ext uri="{FF2B5EF4-FFF2-40B4-BE49-F238E27FC236}">
                  <a16:creationId xmlns:a16="http://schemas.microsoft.com/office/drawing/2014/main" id="{27DEA4D4-613A-49C4-A0A5-973DD8A3D880}"/>
                </a:ext>
              </a:extLst>
            </p:cNvPr>
            <p:cNvCxnSpPr>
              <a:cxnSpLocks noChangeShapeType="1"/>
            </p:cNvCxnSpPr>
            <p:nvPr/>
          </p:nvCxnSpPr>
          <p:spPr bwMode="auto">
            <a:xfrm>
              <a:off x="1033145"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1" name="Line 12">
              <a:extLst>
                <a:ext uri="{FF2B5EF4-FFF2-40B4-BE49-F238E27FC236}">
                  <a16:creationId xmlns:a16="http://schemas.microsoft.com/office/drawing/2014/main" id="{63E43466-AF87-4F97-868F-39BCB9A701F1}"/>
                </a:ext>
              </a:extLst>
            </p:cNvPr>
            <p:cNvCxnSpPr>
              <a:cxnSpLocks noChangeShapeType="1"/>
            </p:cNvCxnSpPr>
            <p:nvPr/>
          </p:nvCxnSpPr>
          <p:spPr bwMode="auto">
            <a:xfrm>
              <a:off x="4005580"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2" name="Line 13">
              <a:extLst>
                <a:ext uri="{FF2B5EF4-FFF2-40B4-BE49-F238E27FC236}">
                  <a16:creationId xmlns:a16="http://schemas.microsoft.com/office/drawing/2014/main" id="{58CC7926-E67F-49CC-AF2D-D49377C4ED62}"/>
                </a:ext>
              </a:extLst>
            </p:cNvPr>
            <p:cNvCxnSpPr>
              <a:cxnSpLocks noChangeShapeType="1"/>
            </p:cNvCxnSpPr>
            <p:nvPr/>
          </p:nvCxnSpPr>
          <p:spPr bwMode="auto">
            <a:xfrm>
              <a:off x="2513965" y="2085340"/>
              <a:ext cx="635" cy="284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3" name="Line 14">
              <a:extLst>
                <a:ext uri="{FF2B5EF4-FFF2-40B4-BE49-F238E27FC236}">
                  <a16:creationId xmlns:a16="http://schemas.microsoft.com/office/drawing/2014/main" id="{D2FE665F-6329-47CE-80F7-FE681B8A0DAB}"/>
                </a:ext>
              </a:extLst>
            </p:cNvPr>
            <p:cNvCxnSpPr>
              <a:cxnSpLocks noChangeShapeType="1"/>
            </p:cNvCxnSpPr>
            <p:nvPr/>
          </p:nvCxnSpPr>
          <p:spPr bwMode="auto">
            <a:xfrm flipH="1">
              <a:off x="1026160" y="2084705"/>
              <a:ext cx="148463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4" name="Line 15">
              <a:extLst>
                <a:ext uri="{FF2B5EF4-FFF2-40B4-BE49-F238E27FC236}">
                  <a16:creationId xmlns:a16="http://schemas.microsoft.com/office/drawing/2014/main" id="{F6A25F38-44CD-4528-B812-7B97EE60A453}"/>
                </a:ext>
              </a:extLst>
            </p:cNvPr>
            <p:cNvCxnSpPr>
              <a:cxnSpLocks noChangeShapeType="1"/>
            </p:cNvCxnSpPr>
            <p:nvPr/>
          </p:nvCxnSpPr>
          <p:spPr bwMode="auto">
            <a:xfrm flipH="1">
              <a:off x="2510791" y="2082800"/>
              <a:ext cx="1484629" cy="38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5" name="Line 16">
              <a:extLst>
                <a:ext uri="{FF2B5EF4-FFF2-40B4-BE49-F238E27FC236}">
                  <a16:creationId xmlns:a16="http://schemas.microsoft.com/office/drawing/2014/main" id="{8E86BA5F-E8C4-419A-B8B3-B9AAF2BDBC8F}"/>
                </a:ext>
              </a:extLst>
            </p:cNvPr>
            <p:cNvCxnSpPr>
              <a:cxnSpLocks noChangeShapeType="1"/>
            </p:cNvCxnSpPr>
            <p:nvPr/>
          </p:nvCxnSpPr>
          <p:spPr bwMode="auto">
            <a:xfrm flipH="1">
              <a:off x="1025525" y="1815465"/>
              <a:ext cx="1905" cy="267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6" name="Line 17">
              <a:extLst>
                <a:ext uri="{FF2B5EF4-FFF2-40B4-BE49-F238E27FC236}">
                  <a16:creationId xmlns:a16="http://schemas.microsoft.com/office/drawing/2014/main" id="{78BCEF47-1F79-4A92-80CD-27AA8CA48CC3}"/>
                </a:ext>
              </a:extLst>
            </p:cNvPr>
            <p:cNvCxnSpPr>
              <a:cxnSpLocks noChangeShapeType="1"/>
            </p:cNvCxnSpPr>
            <p:nvPr/>
          </p:nvCxnSpPr>
          <p:spPr bwMode="auto">
            <a:xfrm>
              <a:off x="3996373" y="1803400"/>
              <a:ext cx="5029" cy="280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 name="Ellipse 26">
              <a:extLst>
                <a:ext uri="{FF2B5EF4-FFF2-40B4-BE49-F238E27FC236}">
                  <a16:creationId xmlns:a16="http://schemas.microsoft.com/office/drawing/2014/main" id="{7536D45F-ABE1-4436-BE11-143DE073C849}"/>
                </a:ext>
              </a:extLst>
            </p:cNvPr>
            <p:cNvSpPr>
              <a:spLocks noChangeAspect="1"/>
            </p:cNvSpPr>
            <p:nvPr/>
          </p:nvSpPr>
          <p:spPr>
            <a:xfrm>
              <a:off x="1858345" y="1134297"/>
              <a:ext cx="1346482" cy="69451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lnSpc>
                  <a:spcPct val="115000"/>
                </a:lnSpc>
                <a:spcBef>
                  <a:spcPts val="0"/>
                </a:spcBef>
                <a:spcAft>
                  <a:spcPts val="1000"/>
                </a:spcAft>
                <a:defRPr/>
              </a:pPr>
              <a:endParaRPr lang="de-DE" sz="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914400" eaLnBrk="1" fontAlgn="auto" hangingPunct="1">
                <a:lnSpc>
                  <a:spcPct val="115000"/>
                </a:lnSpc>
                <a:spcBef>
                  <a:spcPts val="0"/>
                </a:spcBef>
                <a:spcAft>
                  <a:spcPts val="1000"/>
                </a:spcAft>
                <a:defRPr/>
              </a:pPr>
              <a:r>
                <a:rPr lang="de-DE"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Basiskonzepte</a:t>
              </a:r>
              <a:endParaRPr lang="de-DE" sz="12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a:p>
              <a:pPr algn="ctr" defTabSz="914400" eaLnBrk="1" fontAlgn="auto" hangingPunct="1">
                <a:spcBef>
                  <a:spcPts val="600"/>
                </a:spcBef>
                <a:spcAft>
                  <a:spcPts val="600"/>
                </a:spcAft>
                <a:defRPr/>
              </a:pPr>
              <a:r>
                <a:rPr lang="de-DE" sz="900" dirty="0">
                  <a:solidFill>
                    <a:srgbClr val="000000"/>
                  </a:solidFill>
                  <a:latin typeface="Arial" panose="020B0604020202020204" pitchFamily="34" charset="0"/>
                  <a:ea typeface="Calibri" panose="020F0502020204030204" pitchFamily="34" charset="0"/>
                  <a:cs typeface="Times New Roman" panose="02020603050405020304" pitchFamily="18" charset="0"/>
                </a:rPr>
                <a:t>Kapitel 2.1.3</a:t>
              </a:r>
              <a:endParaRPr lang="de-DE" sz="9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a:p>
              <a:pPr algn="just" defTabSz="914400" eaLnBrk="1" fontAlgn="auto" hangingPunct="1">
                <a:lnSpc>
                  <a:spcPct val="115000"/>
                </a:lnSpc>
                <a:spcBef>
                  <a:spcPts val="0"/>
                </a:spcBef>
                <a:spcAft>
                  <a:spcPts val="1000"/>
                </a:spcAft>
                <a:defRPr/>
              </a:pPr>
              <a:r>
                <a:rPr lang="de-DE" sz="1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de-DE" sz="12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23" name="Foliennummernplatzhalter 4">
            <a:extLst>
              <a:ext uri="{FF2B5EF4-FFF2-40B4-BE49-F238E27FC236}">
                <a16:creationId xmlns:a16="http://schemas.microsoft.com/office/drawing/2014/main" id="{B3E9793B-8715-42B2-85ED-B14B48CA8F29}"/>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8</a:t>
            </a:fld>
            <a:endParaRPr lang="de-DE" sz="1200" dirty="0">
              <a:solidFill>
                <a:prstClr val="black">
                  <a:tint val="75000"/>
                </a:prstClr>
              </a:solidFill>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a:t>Kompetenzbereiche </a:t>
            </a:r>
          </a:p>
        </p:txBody>
      </p:sp>
      <p:sp>
        <p:nvSpPr>
          <p:cNvPr id="38915" name="Inhaltsplatzhalter 2">
            <a:extLst>
              <a:ext uri="{FF2B5EF4-FFF2-40B4-BE49-F238E27FC236}">
                <a16:creationId xmlns:a16="http://schemas.microsoft.com/office/drawing/2014/main" id="{C77650F1-16C4-4879-891E-B4BAB0D8EB55}"/>
              </a:ext>
            </a:extLst>
          </p:cNvPr>
          <p:cNvSpPr>
            <a:spLocks noGrp="1" noChangeArrowheads="1"/>
          </p:cNvSpPr>
          <p:nvPr>
            <p:ph idx="1"/>
          </p:nvPr>
        </p:nvSpPr>
        <p:spPr>
          <a:xfrm>
            <a:off x="457200" y="1697038"/>
            <a:ext cx="8229600" cy="4205287"/>
          </a:xfrm>
        </p:spPr>
        <p:txBody>
          <a:bodyPr/>
          <a:lstStyle/>
          <a:p>
            <a:pPr eaLnBrk="1" hangingPunct="1"/>
            <a:r>
              <a:rPr lang="de-DE" altLang="de-DE" dirty="0"/>
              <a:t>umfassen für die vorliegenden KLP Biologie, Chemie und Physik die Bereiche:</a:t>
            </a:r>
          </a:p>
          <a:p>
            <a:pPr lvl="1" eaLnBrk="1" hangingPunct="1">
              <a:buFont typeface="Symbol" panose="05050102010706020507" pitchFamily="18" charset="2"/>
              <a:buChar char="-"/>
            </a:pPr>
            <a:r>
              <a:rPr lang="de-DE" altLang="de-DE" sz="2400" dirty="0"/>
              <a:t>Sachkompetenz (S)</a:t>
            </a:r>
          </a:p>
          <a:p>
            <a:pPr lvl="1" eaLnBrk="1" hangingPunct="1">
              <a:buFont typeface="Symbol" panose="05050102010706020507" pitchFamily="18" charset="2"/>
              <a:buChar char="-"/>
            </a:pPr>
            <a:r>
              <a:rPr lang="de-DE" altLang="de-DE" sz="2400" dirty="0"/>
              <a:t>Erkenntnisgewinnungskompetenz (E)</a:t>
            </a:r>
          </a:p>
          <a:p>
            <a:pPr lvl="1" eaLnBrk="1" hangingPunct="1">
              <a:buFont typeface="Symbol" panose="05050102010706020507" pitchFamily="18" charset="2"/>
              <a:buChar char="-"/>
            </a:pPr>
            <a:r>
              <a:rPr lang="de-DE" altLang="de-DE" sz="2400" dirty="0"/>
              <a:t>Kommunikationskompetenz (K)</a:t>
            </a:r>
          </a:p>
          <a:p>
            <a:pPr lvl="1" eaLnBrk="1" hangingPunct="1">
              <a:buFont typeface="Symbol" panose="05050102010706020507" pitchFamily="18" charset="2"/>
              <a:buChar char="-"/>
            </a:pPr>
            <a:r>
              <a:rPr lang="de-DE" altLang="de-DE" sz="2400" dirty="0"/>
              <a:t>Bewertungskompetenz (B)</a:t>
            </a:r>
          </a:p>
        </p:txBody>
      </p:sp>
      <p:sp>
        <p:nvSpPr>
          <p:cNvPr id="5" name="Fußzeilenplatzhalter 4">
            <a:extLst>
              <a:ext uri="{FF2B5EF4-FFF2-40B4-BE49-F238E27FC236}">
                <a16:creationId xmlns:a16="http://schemas.microsoft.com/office/drawing/2014/main" id="{A05C3700-8223-4EAC-A18A-CD53F91525CB}"/>
              </a:ext>
            </a:extLst>
          </p:cNvPr>
          <p:cNvSpPr>
            <a:spLocks noGrp="1"/>
          </p:cNvSpPr>
          <p:nvPr>
            <p:ph type="ftr" sz="quarter" idx="11"/>
          </p:nvPr>
        </p:nvSpPr>
        <p:spPr/>
        <p:txBody>
          <a:bodyPr/>
          <a:lstStyle/>
          <a:p>
            <a:pPr defTabSz="914400" eaLnBrk="1" fontAlgn="auto" hangingPunct="1">
              <a:spcBef>
                <a:spcPts val="0"/>
              </a:spcBef>
              <a:spcAft>
                <a:spcPts val="0"/>
              </a:spcAft>
              <a:defRPr/>
            </a:pPr>
            <a:r>
              <a:rPr lang="de-DE">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9</a:t>
            </a:fld>
            <a:endParaRPr lang="de-DE" sz="1200" dirty="0">
              <a:solidFill>
                <a:prstClr val="black">
                  <a:tint val="75000"/>
                </a:prstClr>
              </a:solidFill>
              <a:latin typeface="Calibri"/>
              <a:ea typeface="+mn-ea"/>
              <a:cs typeface="+mn-cs"/>
            </a:endParaRPr>
          </a:p>
        </p:txBody>
      </p:sp>
    </p:spTree>
  </p:cSld>
  <p:clrMapOvr>
    <a:masterClrMapping/>
  </p:clrMapOvr>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Noto Sans CJK SC Regular"/>
        <a:cs typeface="Noto Sans CJK SC Regular"/>
      </a:majorFont>
      <a:minorFont>
        <a:latin typeface="Calibri"/>
        <a:ea typeface="Noto Sans CJK SC Regular"/>
        <a:cs typeface="Noto Sans CJK SC Regula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Noto Sans CJK SC Regular"/>
        <a:cs typeface="Noto Sans CJK SC Regular"/>
      </a:majorFont>
      <a:minorFont>
        <a:latin typeface="Calibri"/>
        <a:ea typeface="Noto Sans CJK SC Regular"/>
        <a:cs typeface="Noto Sans CJK SC Regula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4631</Words>
  <Application>Microsoft Office PowerPoint</Application>
  <PresentationFormat>Bildschirmpräsentation (4:3)</PresentationFormat>
  <Paragraphs>696</Paragraphs>
  <Slides>70</Slides>
  <Notes>44</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70</vt:i4>
      </vt:variant>
    </vt:vector>
  </HeadingPairs>
  <TitlesOfParts>
    <vt:vector size="79" baseType="lpstr">
      <vt:lpstr>Arial</vt:lpstr>
      <vt:lpstr>Calibri</vt:lpstr>
      <vt:lpstr>Symbol</vt:lpstr>
      <vt:lpstr>Times New Roman</vt:lpstr>
      <vt:lpstr>Wingdings</vt:lpstr>
      <vt:lpstr>Larissa</vt:lpstr>
      <vt:lpstr>QUA-LiS_Vorlage_weiss</vt:lpstr>
      <vt:lpstr>1_Larissa</vt:lpstr>
      <vt:lpstr>1_QUA-LiS_Vorlage_weiss</vt:lpstr>
      <vt:lpstr>      Neue Kernlehrpläne in der gymnasialen Oberstufe  für die Fächer Biologie, Chemie und Physik  Dienstbesprechung zum Implementationsauftakt    Kernlehrplan Chemie Inkraftsetzung: 01.08.2022  </vt:lpstr>
      <vt:lpstr>Gliederung</vt:lpstr>
      <vt:lpstr>Hintergründe</vt:lpstr>
      <vt:lpstr>Beibehaltung bewährter Merkmale und Strukturen</vt:lpstr>
      <vt:lpstr>Neue Akzentsetzungen der Kernlehrpläne</vt:lpstr>
      <vt:lpstr>Neue Akzentsetzungen der Kernlehrpläne</vt:lpstr>
      <vt:lpstr>Gliederung des Kernlehrplans</vt:lpstr>
      <vt:lpstr>Grundkonstrukt und zentrale Begriffe</vt:lpstr>
      <vt:lpstr>Kompetenzbereiche </vt:lpstr>
      <vt:lpstr>Übergeordnete Kompetenzerwartungen  </vt:lpstr>
      <vt:lpstr>PowerPoint-Präsentation</vt:lpstr>
      <vt:lpstr>Kompetenzbereich Bewertung (+ üKE)</vt:lpstr>
      <vt:lpstr>Basiskonzepte</vt:lpstr>
      <vt:lpstr>Basiskonzepte</vt:lpstr>
      <vt:lpstr>Darstellung im Kernlehrplan </vt:lpstr>
      <vt:lpstr>Lernerfolgsüberprüfung und Leistungsbewertung</vt:lpstr>
      <vt:lpstr>Ausblick auf die Abiturprüfung 2025</vt:lpstr>
      <vt:lpstr>Ausblick auf die Abiturprüfung 2025</vt:lpstr>
      <vt:lpstr>Ausblick auf die Abiturprüfung 2025</vt:lpstr>
      <vt:lpstr>Ausblick auf die Abiturprüfung 2025</vt:lpstr>
      <vt:lpstr>Gliederung</vt:lpstr>
      <vt:lpstr>Fokussierte Querschnittaufgaben</vt:lpstr>
      <vt:lpstr>PowerPoint-Präsentation</vt:lpstr>
      <vt:lpstr>Beispiele: Integration digitaler Aspekte </vt:lpstr>
      <vt:lpstr>Rahmenvorgabe Verbraucherbildung</vt:lpstr>
      <vt:lpstr>Fachliche Einbindung der RV Verbraucherbildung </vt:lpstr>
      <vt:lpstr>Gliederung</vt:lpstr>
      <vt:lpstr>Schulinterne Lehrpläne - rechtlicher Rahmen</vt:lpstr>
      <vt:lpstr>Schulinterne Lehrpläne - rechtlicher Rahmen</vt:lpstr>
      <vt:lpstr>Merkmale von schulinternen Lehrplänen</vt:lpstr>
      <vt:lpstr>Gliederung für einen schulinternen Lehrplan</vt:lpstr>
      <vt:lpstr>Unterstützungsmaterial im Lehrplannavigator</vt:lpstr>
      <vt:lpstr>Unterstützungsmaterial im Lehrplannavigator </vt:lpstr>
      <vt:lpstr>Unterstützungsmaterial im Lehrplannavigator</vt:lpstr>
      <vt:lpstr>Gliederung</vt:lpstr>
      <vt:lpstr>Hintergründe zur Modifikation </vt:lpstr>
      <vt:lpstr>Modifikationen: Inhaltsfelder</vt:lpstr>
      <vt:lpstr>PowerPoint-Präsentation</vt:lpstr>
      <vt:lpstr> Kontinuitäten bezüglich fachlicher Inhalte  </vt:lpstr>
      <vt:lpstr> Modifikationen aufgrund der Vorgaben </vt:lpstr>
      <vt:lpstr>Hintergründe zur Modifikation - Fette</vt:lpstr>
      <vt:lpstr>Hintergründe zur Modifikation - Farbstoffe</vt:lpstr>
      <vt:lpstr>Modifikationen aufgrund der Vorgaben</vt:lpstr>
      <vt:lpstr>Hintergründe zur Modifikation - Thermodynamik</vt:lpstr>
      <vt:lpstr>Modifikationen aufgrund der Vorgaben</vt:lpstr>
      <vt:lpstr>Modifikationen - BISTA / weitere KMK-Vorgaben</vt:lpstr>
      <vt:lpstr>Modifikationen - BISTA / weitere KMK-Vorgaben</vt:lpstr>
      <vt:lpstr>Modifikationen - BISTA / weitere KMK-Vorgaben</vt:lpstr>
      <vt:lpstr>PowerPoint-Präsentation</vt:lpstr>
      <vt:lpstr>PowerPoint-Präsentation</vt:lpstr>
      <vt:lpstr>PowerPoint-Präsentation</vt:lpstr>
      <vt:lpstr>PowerPoint-Präsentation</vt:lpstr>
      <vt:lpstr>PowerPoint-Präsentation</vt:lpstr>
      <vt:lpstr>PowerPoint-Präsentation</vt:lpstr>
      <vt:lpstr>Modifikationen: Basiskonzepte</vt:lpstr>
      <vt:lpstr>PowerPoint-Präsentation</vt:lpstr>
      <vt:lpstr>Gliederung</vt:lpstr>
      <vt:lpstr> Unterstützungsmaterialien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2019-06-06T11:00:18Z</dcterms:created>
  <dcterms:modified xsi:type="dcterms:W3CDTF">2022-08-15T13:55:51Z</dcterms:modified>
</cp:coreProperties>
</file>