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4" r:id="rId8"/>
    <p:sldId id="261" r:id="rId9"/>
    <p:sldId id="262" r:id="rId10"/>
    <p:sldId id="267" r:id="rId11"/>
    <p:sldId id="268" r:id="rId12"/>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0" autoAdjust="0"/>
  </p:normalViewPr>
  <p:slideViewPr>
    <p:cSldViewPr>
      <p:cViewPr varScale="1">
        <p:scale>
          <a:sx n="112" d="100"/>
          <a:sy n="112" d="100"/>
        </p:scale>
        <p:origin x="8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de-DE"/>
              <a:t>Titelmasterformat durch Klicken bearbeiten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a:t>Formatvorlage des Untertitelmasters durch Klicken bearbeiten</a:t>
            </a:r>
            <a:endParaRPr lang="en-US"/>
          </a:p>
        </p:txBody>
      </p:sp>
      <p:sp>
        <p:nvSpPr>
          <p:cNvPr id="4" name="Date Placeholder 29">
            <a:extLst>
              <a:ext uri="{FF2B5EF4-FFF2-40B4-BE49-F238E27FC236}">
                <a16:creationId xmlns:a16="http://schemas.microsoft.com/office/drawing/2014/main" id="{2AC8B189-FC3A-435B-B466-92914D753299}"/>
              </a:ext>
            </a:extLst>
          </p:cNvPr>
          <p:cNvSpPr>
            <a:spLocks noGrp="1"/>
          </p:cNvSpPr>
          <p:nvPr>
            <p:ph type="dt" sz="half" idx="10"/>
          </p:nvPr>
        </p:nvSpPr>
        <p:spPr/>
        <p:txBody>
          <a:bodyPr/>
          <a:lstStyle>
            <a:lvl1pPr>
              <a:defRPr/>
            </a:lvl1pPr>
          </a:lstStyle>
          <a:p>
            <a:pPr>
              <a:defRPr/>
            </a:pPr>
            <a:endParaRPr lang="de-DE"/>
          </a:p>
        </p:txBody>
      </p:sp>
      <p:sp>
        <p:nvSpPr>
          <p:cNvPr id="5" name="Footer Placeholder 18">
            <a:extLst>
              <a:ext uri="{FF2B5EF4-FFF2-40B4-BE49-F238E27FC236}">
                <a16:creationId xmlns:a16="http://schemas.microsoft.com/office/drawing/2014/main" id="{503DAB04-4B3C-45E3-A6CE-41581047C00D}"/>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26">
            <a:extLst>
              <a:ext uri="{FF2B5EF4-FFF2-40B4-BE49-F238E27FC236}">
                <a16:creationId xmlns:a16="http://schemas.microsoft.com/office/drawing/2014/main" id="{F8EA5F8E-24AD-47BA-9898-6D36FD842EC8}"/>
              </a:ext>
            </a:extLst>
          </p:cNvPr>
          <p:cNvSpPr>
            <a:spLocks noGrp="1"/>
          </p:cNvSpPr>
          <p:nvPr>
            <p:ph type="sldNum" sz="quarter" idx="12"/>
          </p:nvPr>
        </p:nvSpPr>
        <p:spPr/>
        <p:txBody>
          <a:bodyPr/>
          <a:lstStyle>
            <a:lvl1pPr>
              <a:defRPr>
                <a:solidFill>
                  <a:srgbClr val="D1EAEE"/>
                </a:solidFill>
              </a:defRPr>
            </a:lvl1pPr>
          </a:lstStyle>
          <a:p>
            <a:fld id="{D340B8AB-5756-4A73-98A9-E7E83178673F}" type="slidenum">
              <a:rPr lang="de-DE" altLang="de-DE"/>
              <a:pPr/>
              <a:t>‹Nr.›</a:t>
            </a:fld>
            <a:endParaRPr lang="de-DE" altLang="de-DE"/>
          </a:p>
        </p:txBody>
      </p:sp>
    </p:spTree>
    <p:extLst>
      <p:ext uri="{BB962C8B-B14F-4D97-AF65-F5344CB8AC3E}">
        <p14:creationId xmlns:p14="http://schemas.microsoft.com/office/powerpoint/2010/main" val="14254614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9">
            <a:extLst>
              <a:ext uri="{FF2B5EF4-FFF2-40B4-BE49-F238E27FC236}">
                <a16:creationId xmlns:a16="http://schemas.microsoft.com/office/drawing/2014/main" id="{88DE3EF4-85ED-4C9E-90ED-294F6590F985}"/>
              </a:ext>
            </a:extLst>
          </p:cNvPr>
          <p:cNvSpPr>
            <a:spLocks noGrp="1"/>
          </p:cNvSpPr>
          <p:nvPr>
            <p:ph type="dt" sz="half" idx="10"/>
          </p:nvPr>
        </p:nvSpPr>
        <p:spPr/>
        <p:txBody>
          <a:bodyPr/>
          <a:lstStyle>
            <a:lvl1pPr>
              <a:defRPr/>
            </a:lvl1pPr>
          </a:lstStyle>
          <a:p>
            <a:pPr>
              <a:defRPr/>
            </a:pPr>
            <a:endParaRPr lang="de-DE"/>
          </a:p>
        </p:txBody>
      </p:sp>
      <p:sp>
        <p:nvSpPr>
          <p:cNvPr id="5" name="Footer Placeholder 21">
            <a:extLst>
              <a:ext uri="{FF2B5EF4-FFF2-40B4-BE49-F238E27FC236}">
                <a16:creationId xmlns:a16="http://schemas.microsoft.com/office/drawing/2014/main" id="{67DAE166-2754-440C-A0AA-5118B07DDC20}"/>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17">
            <a:extLst>
              <a:ext uri="{FF2B5EF4-FFF2-40B4-BE49-F238E27FC236}">
                <a16:creationId xmlns:a16="http://schemas.microsoft.com/office/drawing/2014/main" id="{485FE9F9-B8EC-47F5-9F21-53DEAE7063AF}"/>
              </a:ext>
            </a:extLst>
          </p:cNvPr>
          <p:cNvSpPr>
            <a:spLocks noGrp="1"/>
          </p:cNvSpPr>
          <p:nvPr>
            <p:ph type="sldNum" sz="quarter" idx="12"/>
          </p:nvPr>
        </p:nvSpPr>
        <p:spPr/>
        <p:txBody>
          <a:bodyPr/>
          <a:lstStyle>
            <a:lvl1pPr>
              <a:defRPr/>
            </a:lvl1pPr>
          </a:lstStyle>
          <a:p>
            <a:fld id="{EA833353-B100-4F58-B3BF-8427F0C57C02}" type="slidenum">
              <a:rPr lang="de-DE" altLang="de-DE"/>
              <a:pPr/>
              <a:t>‹Nr.›</a:t>
            </a:fld>
            <a:endParaRPr lang="de-DE" altLang="de-DE"/>
          </a:p>
        </p:txBody>
      </p:sp>
    </p:spTree>
    <p:extLst>
      <p:ext uri="{BB962C8B-B14F-4D97-AF65-F5344CB8AC3E}">
        <p14:creationId xmlns:p14="http://schemas.microsoft.com/office/powerpoint/2010/main" val="328445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9">
            <a:extLst>
              <a:ext uri="{FF2B5EF4-FFF2-40B4-BE49-F238E27FC236}">
                <a16:creationId xmlns:a16="http://schemas.microsoft.com/office/drawing/2014/main" id="{7A2D5ABB-E081-46C0-BE63-A82FBADDB2D6}"/>
              </a:ext>
            </a:extLst>
          </p:cNvPr>
          <p:cNvSpPr>
            <a:spLocks noGrp="1"/>
          </p:cNvSpPr>
          <p:nvPr>
            <p:ph type="dt" sz="half" idx="10"/>
          </p:nvPr>
        </p:nvSpPr>
        <p:spPr/>
        <p:txBody>
          <a:bodyPr/>
          <a:lstStyle>
            <a:lvl1pPr>
              <a:defRPr/>
            </a:lvl1pPr>
          </a:lstStyle>
          <a:p>
            <a:pPr>
              <a:defRPr/>
            </a:pPr>
            <a:endParaRPr lang="de-DE"/>
          </a:p>
        </p:txBody>
      </p:sp>
      <p:sp>
        <p:nvSpPr>
          <p:cNvPr id="5" name="Footer Placeholder 21">
            <a:extLst>
              <a:ext uri="{FF2B5EF4-FFF2-40B4-BE49-F238E27FC236}">
                <a16:creationId xmlns:a16="http://schemas.microsoft.com/office/drawing/2014/main" id="{51C8DE71-CA5D-4ED5-9F7E-897285C4224B}"/>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17">
            <a:extLst>
              <a:ext uri="{FF2B5EF4-FFF2-40B4-BE49-F238E27FC236}">
                <a16:creationId xmlns:a16="http://schemas.microsoft.com/office/drawing/2014/main" id="{E20BECE3-6873-4F78-B110-7CD3AD0F8412}"/>
              </a:ext>
            </a:extLst>
          </p:cNvPr>
          <p:cNvSpPr>
            <a:spLocks noGrp="1"/>
          </p:cNvSpPr>
          <p:nvPr>
            <p:ph type="sldNum" sz="quarter" idx="12"/>
          </p:nvPr>
        </p:nvSpPr>
        <p:spPr/>
        <p:txBody>
          <a:bodyPr/>
          <a:lstStyle>
            <a:lvl1pPr>
              <a:defRPr/>
            </a:lvl1pPr>
          </a:lstStyle>
          <a:p>
            <a:fld id="{4050A75E-BFBD-46C1-9419-3BE5EB7B21D4}" type="slidenum">
              <a:rPr lang="de-DE" altLang="de-DE"/>
              <a:pPr/>
              <a:t>‹Nr.›</a:t>
            </a:fld>
            <a:endParaRPr lang="de-DE" altLang="de-DE"/>
          </a:p>
        </p:txBody>
      </p:sp>
    </p:spTree>
    <p:extLst>
      <p:ext uri="{BB962C8B-B14F-4D97-AF65-F5344CB8AC3E}">
        <p14:creationId xmlns:p14="http://schemas.microsoft.com/office/powerpoint/2010/main" val="88663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9">
            <a:extLst>
              <a:ext uri="{FF2B5EF4-FFF2-40B4-BE49-F238E27FC236}">
                <a16:creationId xmlns:a16="http://schemas.microsoft.com/office/drawing/2014/main" id="{1EC20E87-3164-427B-A475-1FBCA6D467CA}"/>
              </a:ext>
            </a:extLst>
          </p:cNvPr>
          <p:cNvSpPr>
            <a:spLocks noGrp="1"/>
          </p:cNvSpPr>
          <p:nvPr>
            <p:ph type="dt" sz="half" idx="10"/>
          </p:nvPr>
        </p:nvSpPr>
        <p:spPr/>
        <p:txBody>
          <a:bodyPr/>
          <a:lstStyle>
            <a:lvl1pPr>
              <a:defRPr/>
            </a:lvl1pPr>
          </a:lstStyle>
          <a:p>
            <a:pPr>
              <a:defRPr/>
            </a:pPr>
            <a:endParaRPr lang="de-DE"/>
          </a:p>
        </p:txBody>
      </p:sp>
      <p:sp>
        <p:nvSpPr>
          <p:cNvPr id="5" name="Footer Placeholder 21">
            <a:extLst>
              <a:ext uri="{FF2B5EF4-FFF2-40B4-BE49-F238E27FC236}">
                <a16:creationId xmlns:a16="http://schemas.microsoft.com/office/drawing/2014/main" id="{3C7348A0-B8FC-4212-8E3A-8A9D66489E33}"/>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17">
            <a:extLst>
              <a:ext uri="{FF2B5EF4-FFF2-40B4-BE49-F238E27FC236}">
                <a16:creationId xmlns:a16="http://schemas.microsoft.com/office/drawing/2014/main" id="{EE6B0FDA-362C-430A-8DB1-22545B8CE9DD}"/>
              </a:ext>
            </a:extLst>
          </p:cNvPr>
          <p:cNvSpPr>
            <a:spLocks noGrp="1"/>
          </p:cNvSpPr>
          <p:nvPr>
            <p:ph type="sldNum" sz="quarter" idx="12"/>
          </p:nvPr>
        </p:nvSpPr>
        <p:spPr/>
        <p:txBody>
          <a:bodyPr/>
          <a:lstStyle>
            <a:lvl1pPr>
              <a:defRPr/>
            </a:lvl1pPr>
          </a:lstStyle>
          <a:p>
            <a:fld id="{0E33B9AB-6087-4303-9D5E-9D14AAB53772}" type="slidenum">
              <a:rPr lang="de-DE" altLang="de-DE"/>
              <a:pPr/>
              <a:t>‹Nr.›</a:t>
            </a:fld>
            <a:endParaRPr lang="de-DE" altLang="de-DE"/>
          </a:p>
        </p:txBody>
      </p:sp>
    </p:spTree>
    <p:extLst>
      <p:ext uri="{BB962C8B-B14F-4D97-AF65-F5344CB8AC3E}">
        <p14:creationId xmlns:p14="http://schemas.microsoft.com/office/powerpoint/2010/main" val="13904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de-DE"/>
              <a:t>Titelmasterformat durch Klicken bearbeiten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a:t>Textmasterformat bearbeiten</a:t>
            </a:r>
          </a:p>
        </p:txBody>
      </p:sp>
      <p:sp>
        <p:nvSpPr>
          <p:cNvPr id="4" name="Date Placeholder 3">
            <a:extLst>
              <a:ext uri="{FF2B5EF4-FFF2-40B4-BE49-F238E27FC236}">
                <a16:creationId xmlns:a16="http://schemas.microsoft.com/office/drawing/2014/main" id="{75769C17-B317-4995-B139-FE1782E9EF6A}"/>
              </a:ext>
            </a:extLst>
          </p:cNvPr>
          <p:cNvSpPr>
            <a:spLocks noGrp="1"/>
          </p:cNvSpPr>
          <p:nvPr>
            <p:ph type="dt" sz="half" idx="10"/>
          </p:nvPr>
        </p:nvSpPr>
        <p:spPr/>
        <p:txBody>
          <a:bodyPr/>
          <a:lstStyle>
            <a:lvl1pPr>
              <a:defRPr/>
            </a:lvl1pPr>
          </a:lstStyle>
          <a:p>
            <a:pPr>
              <a:defRPr/>
            </a:pPr>
            <a:endParaRPr lang="de-DE"/>
          </a:p>
        </p:txBody>
      </p:sp>
      <p:sp>
        <p:nvSpPr>
          <p:cNvPr id="5" name="Footer Placeholder 4">
            <a:extLst>
              <a:ext uri="{FF2B5EF4-FFF2-40B4-BE49-F238E27FC236}">
                <a16:creationId xmlns:a16="http://schemas.microsoft.com/office/drawing/2014/main" id="{74A15AB1-7436-4B97-8F57-693836B0F601}"/>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AD3F8CDD-AD46-4BE4-8558-1D43B6EA7630}"/>
              </a:ext>
            </a:extLst>
          </p:cNvPr>
          <p:cNvSpPr>
            <a:spLocks noGrp="1"/>
          </p:cNvSpPr>
          <p:nvPr>
            <p:ph type="sldNum" sz="quarter" idx="12"/>
          </p:nvPr>
        </p:nvSpPr>
        <p:spPr/>
        <p:txBody>
          <a:bodyPr/>
          <a:lstStyle>
            <a:lvl1pPr>
              <a:defRPr>
                <a:solidFill>
                  <a:srgbClr val="D1EAEE"/>
                </a:solidFill>
              </a:defRPr>
            </a:lvl1pPr>
          </a:lstStyle>
          <a:p>
            <a:fld id="{E849D602-A54C-4D54-9B04-44AE043B97D0}" type="slidenum">
              <a:rPr lang="de-DE" altLang="de-DE"/>
              <a:pPr/>
              <a:t>‹Nr.›</a:t>
            </a:fld>
            <a:endParaRPr lang="de-DE" altLang="de-DE"/>
          </a:p>
        </p:txBody>
      </p:sp>
    </p:spTree>
    <p:extLst>
      <p:ext uri="{BB962C8B-B14F-4D97-AF65-F5344CB8AC3E}">
        <p14:creationId xmlns:p14="http://schemas.microsoft.com/office/powerpoint/2010/main" val="29509362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de-DE"/>
              <a:t>Titelmasterformat durch Klicken bearbeiten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9">
            <a:extLst>
              <a:ext uri="{FF2B5EF4-FFF2-40B4-BE49-F238E27FC236}">
                <a16:creationId xmlns:a16="http://schemas.microsoft.com/office/drawing/2014/main" id="{D3505D42-E27F-4A65-80B9-2090883F9AA8}"/>
              </a:ext>
            </a:extLst>
          </p:cNvPr>
          <p:cNvSpPr>
            <a:spLocks noGrp="1"/>
          </p:cNvSpPr>
          <p:nvPr>
            <p:ph type="dt" sz="half" idx="10"/>
          </p:nvPr>
        </p:nvSpPr>
        <p:spPr/>
        <p:txBody>
          <a:bodyPr/>
          <a:lstStyle>
            <a:lvl1pPr>
              <a:defRPr/>
            </a:lvl1pPr>
          </a:lstStyle>
          <a:p>
            <a:pPr>
              <a:defRPr/>
            </a:pPr>
            <a:endParaRPr lang="de-DE"/>
          </a:p>
        </p:txBody>
      </p:sp>
      <p:sp>
        <p:nvSpPr>
          <p:cNvPr id="6" name="Footer Placeholder 21">
            <a:extLst>
              <a:ext uri="{FF2B5EF4-FFF2-40B4-BE49-F238E27FC236}">
                <a16:creationId xmlns:a16="http://schemas.microsoft.com/office/drawing/2014/main" id="{AEEE81C5-21F6-4F94-9843-2D5C6A11ABFF}"/>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17">
            <a:extLst>
              <a:ext uri="{FF2B5EF4-FFF2-40B4-BE49-F238E27FC236}">
                <a16:creationId xmlns:a16="http://schemas.microsoft.com/office/drawing/2014/main" id="{50652350-EE9B-4E9C-8D42-82ED8599B965}"/>
              </a:ext>
            </a:extLst>
          </p:cNvPr>
          <p:cNvSpPr>
            <a:spLocks noGrp="1"/>
          </p:cNvSpPr>
          <p:nvPr>
            <p:ph type="sldNum" sz="quarter" idx="12"/>
          </p:nvPr>
        </p:nvSpPr>
        <p:spPr/>
        <p:txBody>
          <a:bodyPr/>
          <a:lstStyle>
            <a:lvl1pPr>
              <a:defRPr/>
            </a:lvl1pPr>
          </a:lstStyle>
          <a:p>
            <a:fld id="{4D351D68-E2CC-4BDF-963B-25885A49E1F4}" type="slidenum">
              <a:rPr lang="de-DE" altLang="de-DE"/>
              <a:pPr/>
              <a:t>‹Nr.›</a:t>
            </a:fld>
            <a:endParaRPr lang="de-DE" altLang="de-DE"/>
          </a:p>
        </p:txBody>
      </p:sp>
    </p:spTree>
    <p:extLst>
      <p:ext uri="{BB962C8B-B14F-4D97-AF65-F5344CB8AC3E}">
        <p14:creationId xmlns:p14="http://schemas.microsoft.com/office/powerpoint/2010/main" val="211333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e-DE"/>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e-DE"/>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9">
            <a:extLst>
              <a:ext uri="{FF2B5EF4-FFF2-40B4-BE49-F238E27FC236}">
                <a16:creationId xmlns:a16="http://schemas.microsoft.com/office/drawing/2014/main" id="{F7EAD229-3C09-40A4-B34C-232CFD836B20}"/>
              </a:ext>
            </a:extLst>
          </p:cNvPr>
          <p:cNvSpPr>
            <a:spLocks noGrp="1"/>
          </p:cNvSpPr>
          <p:nvPr>
            <p:ph type="dt" sz="half" idx="10"/>
          </p:nvPr>
        </p:nvSpPr>
        <p:spPr/>
        <p:txBody>
          <a:bodyPr/>
          <a:lstStyle>
            <a:lvl1pPr>
              <a:defRPr/>
            </a:lvl1pPr>
          </a:lstStyle>
          <a:p>
            <a:pPr>
              <a:defRPr/>
            </a:pPr>
            <a:endParaRPr lang="de-DE"/>
          </a:p>
        </p:txBody>
      </p:sp>
      <p:sp>
        <p:nvSpPr>
          <p:cNvPr id="8" name="Footer Placeholder 21">
            <a:extLst>
              <a:ext uri="{FF2B5EF4-FFF2-40B4-BE49-F238E27FC236}">
                <a16:creationId xmlns:a16="http://schemas.microsoft.com/office/drawing/2014/main" id="{D3CE54B5-6855-4804-8DF8-AE54F52B14C5}"/>
              </a:ext>
            </a:extLst>
          </p:cNvPr>
          <p:cNvSpPr>
            <a:spLocks noGrp="1"/>
          </p:cNvSpPr>
          <p:nvPr>
            <p:ph type="ftr" sz="quarter" idx="11"/>
          </p:nvPr>
        </p:nvSpPr>
        <p:spPr/>
        <p:txBody>
          <a:bodyPr/>
          <a:lstStyle>
            <a:lvl1pPr>
              <a:defRPr/>
            </a:lvl1pPr>
          </a:lstStyle>
          <a:p>
            <a:pPr>
              <a:defRPr/>
            </a:pPr>
            <a:endParaRPr lang="de-DE"/>
          </a:p>
        </p:txBody>
      </p:sp>
      <p:sp>
        <p:nvSpPr>
          <p:cNvPr id="9" name="Slide Number Placeholder 17">
            <a:extLst>
              <a:ext uri="{FF2B5EF4-FFF2-40B4-BE49-F238E27FC236}">
                <a16:creationId xmlns:a16="http://schemas.microsoft.com/office/drawing/2014/main" id="{01E604E0-AF28-42FD-B746-98FA5D4A6984}"/>
              </a:ext>
            </a:extLst>
          </p:cNvPr>
          <p:cNvSpPr>
            <a:spLocks noGrp="1"/>
          </p:cNvSpPr>
          <p:nvPr>
            <p:ph type="sldNum" sz="quarter" idx="12"/>
          </p:nvPr>
        </p:nvSpPr>
        <p:spPr/>
        <p:txBody>
          <a:bodyPr/>
          <a:lstStyle>
            <a:lvl1pPr>
              <a:defRPr/>
            </a:lvl1pPr>
          </a:lstStyle>
          <a:p>
            <a:fld id="{4E908762-EB51-4156-BE1B-ECA55724753E}" type="slidenum">
              <a:rPr lang="de-DE" altLang="de-DE"/>
              <a:pPr/>
              <a:t>‹Nr.›</a:t>
            </a:fld>
            <a:endParaRPr lang="de-DE" altLang="de-DE"/>
          </a:p>
        </p:txBody>
      </p:sp>
    </p:spTree>
    <p:extLst>
      <p:ext uri="{BB962C8B-B14F-4D97-AF65-F5344CB8AC3E}">
        <p14:creationId xmlns:p14="http://schemas.microsoft.com/office/powerpoint/2010/main" val="81806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de-DE"/>
              <a:t>Titelmasterformat durch Klicken bearbeiten</a:t>
            </a:r>
            <a:endParaRPr lang="en-US"/>
          </a:p>
        </p:txBody>
      </p:sp>
      <p:sp>
        <p:nvSpPr>
          <p:cNvPr id="3" name="Date Placeholder 9">
            <a:extLst>
              <a:ext uri="{FF2B5EF4-FFF2-40B4-BE49-F238E27FC236}">
                <a16:creationId xmlns:a16="http://schemas.microsoft.com/office/drawing/2014/main" id="{C443B46C-AD97-427D-BFF4-1B72758D8D96}"/>
              </a:ext>
            </a:extLst>
          </p:cNvPr>
          <p:cNvSpPr>
            <a:spLocks noGrp="1"/>
          </p:cNvSpPr>
          <p:nvPr>
            <p:ph type="dt" sz="half" idx="10"/>
          </p:nvPr>
        </p:nvSpPr>
        <p:spPr/>
        <p:txBody>
          <a:bodyPr/>
          <a:lstStyle>
            <a:lvl1pPr>
              <a:defRPr/>
            </a:lvl1pPr>
          </a:lstStyle>
          <a:p>
            <a:pPr>
              <a:defRPr/>
            </a:pPr>
            <a:endParaRPr lang="de-DE"/>
          </a:p>
        </p:txBody>
      </p:sp>
      <p:sp>
        <p:nvSpPr>
          <p:cNvPr id="4" name="Footer Placeholder 21">
            <a:extLst>
              <a:ext uri="{FF2B5EF4-FFF2-40B4-BE49-F238E27FC236}">
                <a16:creationId xmlns:a16="http://schemas.microsoft.com/office/drawing/2014/main" id="{19E3F239-CE30-4A59-B863-66EAA4C2A465}"/>
              </a:ext>
            </a:extLst>
          </p:cNvPr>
          <p:cNvSpPr>
            <a:spLocks noGrp="1"/>
          </p:cNvSpPr>
          <p:nvPr>
            <p:ph type="ftr" sz="quarter" idx="11"/>
          </p:nvPr>
        </p:nvSpPr>
        <p:spPr/>
        <p:txBody>
          <a:bodyPr/>
          <a:lstStyle>
            <a:lvl1pPr>
              <a:defRPr/>
            </a:lvl1pPr>
          </a:lstStyle>
          <a:p>
            <a:pPr>
              <a:defRPr/>
            </a:pPr>
            <a:endParaRPr lang="de-DE"/>
          </a:p>
        </p:txBody>
      </p:sp>
      <p:sp>
        <p:nvSpPr>
          <p:cNvPr id="5" name="Slide Number Placeholder 17">
            <a:extLst>
              <a:ext uri="{FF2B5EF4-FFF2-40B4-BE49-F238E27FC236}">
                <a16:creationId xmlns:a16="http://schemas.microsoft.com/office/drawing/2014/main" id="{2883ABDA-37D0-46CE-A91E-5545889C965B}"/>
              </a:ext>
            </a:extLst>
          </p:cNvPr>
          <p:cNvSpPr>
            <a:spLocks noGrp="1"/>
          </p:cNvSpPr>
          <p:nvPr>
            <p:ph type="sldNum" sz="quarter" idx="12"/>
          </p:nvPr>
        </p:nvSpPr>
        <p:spPr/>
        <p:txBody>
          <a:bodyPr/>
          <a:lstStyle>
            <a:lvl1pPr>
              <a:defRPr/>
            </a:lvl1pPr>
          </a:lstStyle>
          <a:p>
            <a:fld id="{E7830355-8A9D-4BFD-861F-49EDD37C46A0}" type="slidenum">
              <a:rPr lang="de-DE" altLang="de-DE"/>
              <a:pPr/>
              <a:t>‹Nr.›</a:t>
            </a:fld>
            <a:endParaRPr lang="de-DE" altLang="de-DE"/>
          </a:p>
        </p:txBody>
      </p:sp>
    </p:spTree>
    <p:extLst>
      <p:ext uri="{BB962C8B-B14F-4D97-AF65-F5344CB8AC3E}">
        <p14:creationId xmlns:p14="http://schemas.microsoft.com/office/powerpoint/2010/main" val="286459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560D86F-9A58-4FCE-97E3-4D32D4F3366A}"/>
              </a:ext>
            </a:extLst>
          </p:cNvPr>
          <p:cNvSpPr>
            <a:spLocks noGrp="1"/>
          </p:cNvSpPr>
          <p:nvPr>
            <p:ph type="dt" sz="half" idx="10"/>
          </p:nvPr>
        </p:nvSpPr>
        <p:spPr/>
        <p:txBody>
          <a:bodyPr/>
          <a:lstStyle>
            <a:lvl1pPr>
              <a:defRPr/>
            </a:lvl1pPr>
          </a:lstStyle>
          <a:p>
            <a:pPr>
              <a:defRPr/>
            </a:pPr>
            <a:endParaRPr lang="de-DE"/>
          </a:p>
        </p:txBody>
      </p:sp>
      <p:sp>
        <p:nvSpPr>
          <p:cNvPr id="3" name="Footer Placeholder 21">
            <a:extLst>
              <a:ext uri="{FF2B5EF4-FFF2-40B4-BE49-F238E27FC236}">
                <a16:creationId xmlns:a16="http://schemas.microsoft.com/office/drawing/2014/main" id="{72988A31-E74D-441B-B749-D7DF1F6A5966}"/>
              </a:ext>
            </a:extLst>
          </p:cNvPr>
          <p:cNvSpPr>
            <a:spLocks noGrp="1"/>
          </p:cNvSpPr>
          <p:nvPr>
            <p:ph type="ftr" sz="quarter" idx="11"/>
          </p:nvPr>
        </p:nvSpPr>
        <p:spPr/>
        <p:txBody>
          <a:bodyPr/>
          <a:lstStyle>
            <a:lvl1pPr>
              <a:defRPr/>
            </a:lvl1pPr>
          </a:lstStyle>
          <a:p>
            <a:pPr>
              <a:defRPr/>
            </a:pPr>
            <a:endParaRPr lang="de-DE"/>
          </a:p>
        </p:txBody>
      </p:sp>
      <p:sp>
        <p:nvSpPr>
          <p:cNvPr id="4" name="Slide Number Placeholder 17">
            <a:extLst>
              <a:ext uri="{FF2B5EF4-FFF2-40B4-BE49-F238E27FC236}">
                <a16:creationId xmlns:a16="http://schemas.microsoft.com/office/drawing/2014/main" id="{E23BEF64-240A-4F5A-BA35-9A4AD461CCCA}"/>
              </a:ext>
            </a:extLst>
          </p:cNvPr>
          <p:cNvSpPr>
            <a:spLocks noGrp="1"/>
          </p:cNvSpPr>
          <p:nvPr>
            <p:ph type="sldNum" sz="quarter" idx="12"/>
          </p:nvPr>
        </p:nvSpPr>
        <p:spPr/>
        <p:txBody>
          <a:bodyPr/>
          <a:lstStyle>
            <a:lvl1pPr>
              <a:defRPr/>
            </a:lvl1pPr>
          </a:lstStyle>
          <a:p>
            <a:fld id="{DD8B9730-DD8E-48FD-A3DC-02D466B85DC8}" type="slidenum">
              <a:rPr lang="de-DE" altLang="de-DE"/>
              <a:pPr/>
              <a:t>‹Nr.›</a:t>
            </a:fld>
            <a:endParaRPr lang="de-DE" altLang="de-DE"/>
          </a:p>
        </p:txBody>
      </p:sp>
    </p:spTree>
    <p:extLst>
      <p:ext uri="{BB962C8B-B14F-4D97-AF65-F5344CB8AC3E}">
        <p14:creationId xmlns:p14="http://schemas.microsoft.com/office/powerpoint/2010/main" val="371004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de-DE"/>
              <a:t>Titelmasterformat durch Klicken bearbeiten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de-DE"/>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9">
            <a:extLst>
              <a:ext uri="{FF2B5EF4-FFF2-40B4-BE49-F238E27FC236}">
                <a16:creationId xmlns:a16="http://schemas.microsoft.com/office/drawing/2014/main" id="{20CFBC57-F63D-4AF8-85A9-6B5C93AD983E}"/>
              </a:ext>
            </a:extLst>
          </p:cNvPr>
          <p:cNvSpPr>
            <a:spLocks noGrp="1"/>
          </p:cNvSpPr>
          <p:nvPr>
            <p:ph type="dt" sz="half" idx="10"/>
          </p:nvPr>
        </p:nvSpPr>
        <p:spPr/>
        <p:txBody>
          <a:bodyPr/>
          <a:lstStyle>
            <a:lvl1pPr>
              <a:defRPr/>
            </a:lvl1pPr>
          </a:lstStyle>
          <a:p>
            <a:pPr>
              <a:defRPr/>
            </a:pPr>
            <a:endParaRPr lang="de-DE"/>
          </a:p>
        </p:txBody>
      </p:sp>
      <p:sp>
        <p:nvSpPr>
          <p:cNvPr id="6" name="Footer Placeholder 21">
            <a:extLst>
              <a:ext uri="{FF2B5EF4-FFF2-40B4-BE49-F238E27FC236}">
                <a16:creationId xmlns:a16="http://schemas.microsoft.com/office/drawing/2014/main" id="{5EDE795C-A3FD-44A2-94BB-17293E2C1B08}"/>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17">
            <a:extLst>
              <a:ext uri="{FF2B5EF4-FFF2-40B4-BE49-F238E27FC236}">
                <a16:creationId xmlns:a16="http://schemas.microsoft.com/office/drawing/2014/main" id="{A5408AFB-A4FF-4CA0-B5FF-D6DBC31E500E}"/>
              </a:ext>
            </a:extLst>
          </p:cNvPr>
          <p:cNvSpPr>
            <a:spLocks noGrp="1"/>
          </p:cNvSpPr>
          <p:nvPr>
            <p:ph type="sldNum" sz="quarter" idx="12"/>
          </p:nvPr>
        </p:nvSpPr>
        <p:spPr/>
        <p:txBody>
          <a:bodyPr/>
          <a:lstStyle>
            <a:lvl1pPr>
              <a:defRPr/>
            </a:lvl1pPr>
          </a:lstStyle>
          <a:p>
            <a:fld id="{F84973F9-CAED-4EE8-B399-1EF2C4F7E08E}" type="slidenum">
              <a:rPr lang="de-DE" altLang="de-DE"/>
              <a:pPr/>
              <a:t>‹Nr.›</a:t>
            </a:fld>
            <a:endParaRPr lang="de-DE" altLang="de-DE"/>
          </a:p>
        </p:txBody>
      </p:sp>
    </p:spTree>
    <p:extLst>
      <p:ext uri="{BB962C8B-B14F-4D97-AF65-F5344CB8AC3E}">
        <p14:creationId xmlns:p14="http://schemas.microsoft.com/office/powerpoint/2010/main" val="95312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a16="http://schemas.microsoft.com/office/drawing/2014/main" id="{59D2B1AD-260B-4BD4-9C21-F478A52FF2B2}"/>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a:extLst>
              <a:ext uri="{FF2B5EF4-FFF2-40B4-BE49-F238E27FC236}">
                <a16:creationId xmlns:a16="http://schemas.microsoft.com/office/drawing/2014/main" id="{E8711E80-C697-4EE4-80C2-6D9C7340E727}"/>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a:extLst>
              <a:ext uri="{FF2B5EF4-FFF2-40B4-BE49-F238E27FC236}">
                <a16:creationId xmlns:a16="http://schemas.microsoft.com/office/drawing/2014/main" id="{5E7DE39D-3364-4CA8-BA01-23507CA25638}"/>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10">
            <a:extLst>
              <a:ext uri="{FF2B5EF4-FFF2-40B4-BE49-F238E27FC236}">
                <a16:creationId xmlns:a16="http://schemas.microsoft.com/office/drawing/2014/main" id="{F6D3A01B-799D-442D-96B4-5F4D9714A7BB}"/>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de-DE"/>
              <a:t>Titelmasterformat durch Klicken bearbeiten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de-DE"/>
              <a:t>Textmasterformat bearbeiten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de-DE" noProof="0"/>
              <a:t>Bild durch Klicken auf Symbol hinzufügen</a:t>
            </a:r>
            <a:endParaRPr lang="en-US" noProof="0" dirty="0"/>
          </a:p>
        </p:txBody>
      </p:sp>
      <p:sp>
        <p:nvSpPr>
          <p:cNvPr id="9" name="Date Placeholder 4">
            <a:extLst>
              <a:ext uri="{FF2B5EF4-FFF2-40B4-BE49-F238E27FC236}">
                <a16:creationId xmlns:a16="http://schemas.microsoft.com/office/drawing/2014/main" id="{F3B32A87-1A14-47ED-A419-66B37D45C378}"/>
              </a:ext>
            </a:extLst>
          </p:cNvPr>
          <p:cNvSpPr>
            <a:spLocks noGrp="1"/>
          </p:cNvSpPr>
          <p:nvPr>
            <p:ph type="dt" sz="half" idx="10"/>
          </p:nvPr>
        </p:nvSpPr>
        <p:spPr/>
        <p:txBody>
          <a:bodyPr/>
          <a:lstStyle>
            <a:lvl1pPr>
              <a:defRPr/>
            </a:lvl1pPr>
          </a:lstStyle>
          <a:p>
            <a:pPr>
              <a:defRPr/>
            </a:pPr>
            <a:endParaRPr lang="de-DE"/>
          </a:p>
        </p:txBody>
      </p:sp>
      <p:sp>
        <p:nvSpPr>
          <p:cNvPr id="10" name="Footer Placeholder 5">
            <a:extLst>
              <a:ext uri="{FF2B5EF4-FFF2-40B4-BE49-F238E27FC236}">
                <a16:creationId xmlns:a16="http://schemas.microsoft.com/office/drawing/2014/main" id="{0DF8D47D-CCE1-4D1F-9E01-89CFE122E09C}"/>
              </a:ext>
            </a:extLst>
          </p:cNvPr>
          <p:cNvSpPr>
            <a:spLocks noGrp="1"/>
          </p:cNvSpPr>
          <p:nvPr>
            <p:ph type="ftr" sz="quarter" idx="11"/>
          </p:nvPr>
        </p:nvSpPr>
        <p:spPr/>
        <p:txBody>
          <a:bodyPr/>
          <a:lstStyle>
            <a:lvl1pPr>
              <a:defRPr/>
            </a:lvl1pPr>
          </a:lstStyle>
          <a:p>
            <a:pPr>
              <a:defRPr/>
            </a:pPr>
            <a:endParaRPr lang="de-DE"/>
          </a:p>
        </p:txBody>
      </p:sp>
      <p:sp>
        <p:nvSpPr>
          <p:cNvPr id="11" name="Slide Number Placeholder 6">
            <a:extLst>
              <a:ext uri="{FF2B5EF4-FFF2-40B4-BE49-F238E27FC236}">
                <a16:creationId xmlns:a16="http://schemas.microsoft.com/office/drawing/2014/main" id="{7D138E41-5899-4BD1-96B9-013038D516CB}"/>
              </a:ext>
            </a:extLst>
          </p:cNvPr>
          <p:cNvSpPr>
            <a:spLocks noGrp="1"/>
          </p:cNvSpPr>
          <p:nvPr>
            <p:ph type="sldNum" sz="quarter" idx="12"/>
          </p:nvPr>
        </p:nvSpPr>
        <p:spPr>
          <a:xfrm>
            <a:off x="8077200" y="6356350"/>
            <a:ext cx="609600" cy="365125"/>
          </a:xfrm>
        </p:spPr>
        <p:txBody>
          <a:bodyPr/>
          <a:lstStyle>
            <a:lvl1pPr>
              <a:defRPr/>
            </a:lvl1pPr>
          </a:lstStyle>
          <a:p>
            <a:fld id="{39E3F3F7-C1D0-4220-8EE5-E1B7FB14C030}" type="slidenum">
              <a:rPr lang="de-DE" altLang="de-DE"/>
              <a:pPr/>
              <a:t>‹Nr.›</a:t>
            </a:fld>
            <a:endParaRPr lang="de-DE" altLang="de-DE"/>
          </a:p>
        </p:txBody>
      </p:sp>
    </p:spTree>
    <p:extLst>
      <p:ext uri="{BB962C8B-B14F-4D97-AF65-F5344CB8AC3E}">
        <p14:creationId xmlns:p14="http://schemas.microsoft.com/office/powerpoint/2010/main" val="25892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1A83CE22-268B-40E2-B173-68D87BF8183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9923BF60-423C-4FB5-9447-2AD54B3C7D4B}"/>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9" name="Title Placeholder 8">
            <a:extLst>
              <a:ext uri="{FF2B5EF4-FFF2-40B4-BE49-F238E27FC236}">
                <a16:creationId xmlns:a16="http://schemas.microsoft.com/office/drawing/2014/main" id="{C3B4C0C6-FB72-412D-89DA-183B41BEC4BB}"/>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de-DE" altLang="de-DE"/>
              <a:t>Titelmasterformat durch Klicken bearbeiten</a:t>
            </a:r>
            <a:endParaRPr lang="en-US" altLang="de-DE"/>
          </a:p>
        </p:txBody>
      </p:sp>
      <p:sp>
        <p:nvSpPr>
          <p:cNvPr id="30" name="Text Placeholder 29">
            <a:extLst>
              <a:ext uri="{FF2B5EF4-FFF2-40B4-BE49-F238E27FC236}">
                <a16:creationId xmlns:a16="http://schemas.microsoft.com/office/drawing/2014/main" id="{E011B210-8CFE-4B6D-ABFC-2D3450BA4E2B}"/>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 name="Date Placeholder 9">
            <a:extLst>
              <a:ext uri="{FF2B5EF4-FFF2-40B4-BE49-F238E27FC236}">
                <a16:creationId xmlns:a16="http://schemas.microsoft.com/office/drawing/2014/main" id="{5ECF5AFC-BC99-4AED-A1AE-B65451C17286}"/>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de-DE"/>
          </a:p>
        </p:txBody>
      </p:sp>
      <p:sp>
        <p:nvSpPr>
          <p:cNvPr id="22" name="Footer Placeholder 21">
            <a:extLst>
              <a:ext uri="{FF2B5EF4-FFF2-40B4-BE49-F238E27FC236}">
                <a16:creationId xmlns:a16="http://schemas.microsoft.com/office/drawing/2014/main" id="{2ECC0157-AD1A-4A07-B3CE-BCE660B2A27A}"/>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de-DE"/>
          </a:p>
        </p:txBody>
      </p:sp>
      <p:sp>
        <p:nvSpPr>
          <p:cNvPr id="18" name="Slide Number Placeholder 17">
            <a:extLst>
              <a:ext uri="{FF2B5EF4-FFF2-40B4-BE49-F238E27FC236}">
                <a16:creationId xmlns:a16="http://schemas.microsoft.com/office/drawing/2014/main" id="{63138ADD-1C56-4DF4-BA98-387CFBB67D8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5D836F65-63D9-49AE-B6A8-15E45160D4EA}" type="slidenum">
              <a:rPr lang="de-DE" altLang="de-DE"/>
              <a:pPr/>
              <a:t>‹Nr.›</a:t>
            </a:fld>
            <a:endParaRPr lang="de-DE" altLang="de-DE"/>
          </a:p>
        </p:txBody>
      </p:sp>
      <p:grpSp>
        <p:nvGrpSpPr>
          <p:cNvPr id="1033" name="Group 1">
            <a:extLst>
              <a:ext uri="{FF2B5EF4-FFF2-40B4-BE49-F238E27FC236}">
                <a16:creationId xmlns:a16="http://schemas.microsoft.com/office/drawing/2014/main" id="{B27E33DF-827A-4350-B6E0-9095C8A57A9C}"/>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9F030BB5-0954-4724-818C-07F6473310AB}"/>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ABE89223-E6E2-4760-AF8F-5BF50AED70A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wipe(left)">
                                      <p:cBhvr>
                                        <p:cTn id="12" dur="500"/>
                                        <p:tgtEl>
                                          <p:spTgt spid="30">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wipe(left)">
                                      <p:cBhvr>
                                        <p:cTn id="15" dur="500"/>
                                        <p:tgtEl>
                                          <p:spTgt spid="30">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wipe(left)">
                                      <p:cBhvr>
                                        <p:cTn id="18" dur="500"/>
                                        <p:tgtEl>
                                          <p:spTgt spid="30">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wipe(left)">
                                      <p:cBhvr>
                                        <p:cTn id="21" dur="500"/>
                                        <p:tgtEl>
                                          <p:spTgt spid="30">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wipe(left)">
                                      <p:cBhvr>
                                        <p:cTn id="24"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tmplLst>
          <p:tmpl lvl="1">
            <p:tnLst>
              <p:par>
                <p:cTn presetID="22" presetClass="entr" presetSubtype="8"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Lst>
  </p:timing>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5440732-95E5-4C7D-BFEB-6C85615D7730}"/>
              </a:ext>
            </a:extLst>
          </p:cNvPr>
          <p:cNvSpPr>
            <a:spLocks noGrp="1" noChangeArrowheads="1"/>
          </p:cNvSpPr>
          <p:nvPr>
            <p:ph type="title"/>
          </p:nvPr>
        </p:nvSpPr>
        <p:spPr>
          <a:xfrm>
            <a:off x="609600" y="1176996"/>
            <a:ext cx="2450232" cy="1582621"/>
          </a:xfrm>
        </p:spPr>
        <p:txBody>
          <a:bodyPr wrap="square" anchor="b">
            <a:normAutofit/>
          </a:bodyPr>
          <a:lstStyle/>
          <a:p>
            <a:pPr fontAlgn="auto">
              <a:spcAft>
                <a:spcPts val="0"/>
              </a:spcAft>
              <a:defRPr/>
            </a:pPr>
            <a:r>
              <a:rPr lang="de-DE" sz="2400" dirty="0"/>
              <a:t>„Olympia - eine Idee aus verschiedenen Perspektiven“</a:t>
            </a:r>
          </a:p>
        </p:txBody>
      </p:sp>
      <p:sp>
        <p:nvSpPr>
          <p:cNvPr id="5123" name="Rectangle 3">
            <a:extLst>
              <a:ext uri="{FF2B5EF4-FFF2-40B4-BE49-F238E27FC236}">
                <a16:creationId xmlns:a16="http://schemas.microsoft.com/office/drawing/2014/main" id="{43A248FD-347D-4983-9380-3A0BEB085C16}"/>
              </a:ext>
            </a:extLst>
          </p:cNvPr>
          <p:cNvSpPr>
            <a:spLocks noGrp="1" noChangeArrowheads="1"/>
          </p:cNvSpPr>
          <p:nvPr>
            <p:ph type="body" sz="half" idx="2"/>
          </p:nvPr>
        </p:nvSpPr>
        <p:spPr>
          <a:xfrm>
            <a:off x="609600" y="2828785"/>
            <a:ext cx="2209800" cy="2179320"/>
          </a:xfrm>
        </p:spPr>
        <p:txBody>
          <a:bodyPr wrap="square" anchor="t">
            <a:normAutofit/>
          </a:bodyPr>
          <a:lstStyle/>
          <a:p>
            <a:pPr marR="0"/>
            <a:endParaRPr lang="de-DE" altLang="de-DE" dirty="0"/>
          </a:p>
          <a:p>
            <a:pPr marR="0"/>
            <a:endParaRPr lang="de-DE" altLang="de-DE" dirty="0"/>
          </a:p>
          <a:p>
            <a:pPr marR="0"/>
            <a:r>
              <a:rPr lang="de-DE" altLang="de-DE" sz="1600" dirty="0"/>
              <a:t>Projektkurs Sport</a:t>
            </a:r>
          </a:p>
        </p:txBody>
      </p:sp>
      <p:pic>
        <p:nvPicPr>
          <p:cNvPr id="3" name="Bildplatzhalter 2" descr="Ein Bild, das Text, Leichtathletik enthält.&#10;&#10;Automatisch generierte Beschreibung">
            <a:extLst>
              <a:ext uri="{FF2B5EF4-FFF2-40B4-BE49-F238E27FC236}">
                <a16:creationId xmlns:a16="http://schemas.microsoft.com/office/drawing/2014/main" id="{B7DDC4F9-9E25-490D-BDF3-A5EF34A3517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952" r="16952"/>
          <a:stretch>
            <a:fillRect/>
          </a:stretch>
        </p:blipFill>
        <p:spPr>
          <a:xfrm rot="420000">
            <a:off x="3486150" y="1200150"/>
            <a:ext cx="4618038" cy="393065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B0A6B06-B5E7-4CAF-B1C5-1EDC2F3F28D4}"/>
              </a:ext>
            </a:extLst>
          </p:cNvPr>
          <p:cNvSpPr>
            <a:spLocks noGrp="1" noChangeArrowheads="1"/>
          </p:cNvSpPr>
          <p:nvPr>
            <p:ph type="title"/>
          </p:nvPr>
        </p:nvSpPr>
        <p:spPr/>
        <p:txBody>
          <a:bodyPr>
            <a:normAutofit fontScale="90000"/>
          </a:bodyPr>
          <a:lstStyle/>
          <a:p>
            <a:pPr fontAlgn="auto">
              <a:spcAft>
                <a:spcPts val="0"/>
              </a:spcAft>
              <a:defRPr/>
            </a:pPr>
            <a:r>
              <a:rPr lang="de-DE" sz="4000" b="1" dirty="0"/>
              <a:t>Wo und wie wird das Portfolio wahrgenommen und präsentiert?</a:t>
            </a:r>
          </a:p>
        </p:txBody>
      </p:sp>
      <p:sp>
        <p:nvSpPr>
          <p:cNvPr id="16387" name="Rectangle 3">
            <a:extLst>
              <a:ext uri="{FF2B5EF4-FFF2-40B4-BE49-F238E27FC236}">
                <a16:creationId xmlns:a16="http://schemas.microsoft.com/office/drawing/2014/main" id="{794AD2E2-DD3F-4C39-82F3-9BE45894EF3F}"/>
              </a:ext>
            </a:extLst>
          </p:cNvPr>
          <p:cNvSpPr>
            <a:spLocks noGrp="1" noChangeArrowheads="1"/>
          </p:cNvSpPr>
          <p:nvPr>
            <p:ph idx="1"/>
          </p:nvPr>
        </p:nvSpPr>
        <p:spPr/>
        <p:txBody>
          <a:bodyPr/>
          <a:lstStyle/>
          <a:p>
            <a:r>
              <a:rPr lang="de-DE" altLang="de-DE"/>
              <a:t>In regelmäßigen Abständen präsentiert ihr mit Hilfe des Portfolios den Stand eurer Arbeit, Zwischenergebnisse usw. im Kurs.</a:t>
            </a:r>
          </a:p>
          <a:p>
            <a:r>
              <a:rPr lang="de-DE" altLang="de-DE"/>
              <a:t>Am Ende des Projektkurses werden die Ergebnisse einer breiteren Öffentlichkeit dargeboten. Der Umfang steht noch nicht fest.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5A39686-AABE-44CB-9D2E-E97B23BCCFB5}"/>
              </a:ext>
            </a:extLst>
          </p:cNvPr>
          <p:cNvSpPr>
            <a:spLocks noGrp="1" noChangeArrowheads="1"/>
          </p:cNvSpPr>
          <p:nvPr>
            <p:ph type="title"/>
          </p:nvPr>
        </p:nvSpPr>
        <p:spPr/>
        <p:txBody>
          <a:bodyPr>
            <a:normAutofit fontScale="90000"/>
          </a:bodyPr>
          <a:lstStyle/>
          <a:p>
            <a:pPr fontAlgn="auto">
              <a:spcAft>
                <a:spcPts val="0"/>
              </a:spcAft>
              <a:defRPr/>
            </a:pPr>
            <a:r>
              <a:rPr lang="de-DE" sz="4000" b="1" dirty="0"/>
              <a:t>Wie findet die Bewertung des Portfolios statt?</a:t>
            </a:r>
          </a:p>
        </p:txBody>
      </p:sp>
      <p:sp>
        <p:nvSpPr>
          <p:cNvPr id="17411" name="Rectangle 3">
            <a:extLst>
              <a:ext uri="{FF2B5EF4-FFF2-40B4-BE49-F238E27FC236}">
                <a16:creationId xmlns:a16="http://schemas.microsoft.com/office/drawing/2014/main" id="{3B8DEB87-EA60-49E7-A97B-4164E01BFE1F}"/>
              </a:ext>
            </a:extLst>
          </p:cNvPr>
          <p:cNvSpPr>
            <a:spLocks noGrp="1" noChangeArrowheads="1"/>
          </p:cNvSpPr>
          <p:nvPr>
            <p:ph idx="1"/>
          </p:nvPr>
        </p:nvSpPr>
        <p:spPr/>
        <p:txBody>
          <a:bodyPr/>
          <a:lstStyle/>
          <a:p>
            <a:r>
              <a:rPr lang="de-DE" altLang="de-DE" dirty="0"/>
              <a:t>Das Portfolio muss auf einem aktuellen Stand sein.</a:t>
            </a:r>
          </a:p>
          <a:p>
            <a:r>
              <a:rPr lang="de-DE" altLang="de-DE" dirty="0"/>
              <a:t>Das Portfolio ist ordentlich geführt und vollständig. </a:t>
            </a:r>
          </a:p>
          <a:p>
            <a:r>
              <a:rPr lang="de-DE" altLang="de-DE" dirty="0"/>
              <a:t>Die Lehrkräfte besprechen den aktuellen Stand des Portfolios.</a:t>
            </a:r>
          </a:p>
          <a:p>
            <a:r>
              <a:rPr lang="de-DE" altLang="de-DE" dirty="0"/>
              <a:t>Am Ende erfolgt eine Schlussbeurteilung.</a:t>
            </a:r>
          </a:p>
          <a:p>
            <a:endParaRPr lang="de-DE" altLang="de-DE" dirty="0"/>
          </a:p>
          <a:p>
            <a:pPr marL="0" indent="0">
              <a:buNone/>
            </a:pPr>
            <a:r>
              <a:rPr kumimoji="0" lang="de-DE" sz="2000" b="0" i="0" u="sng" strike="noStrike" kern="1200" cap="none" spc="0" normalizeH="0" baseline="0" noProof="0" dirty="0">
                <a:ln>
                  <a:noFill/>
                </a:ln>
                <a:solidFill>
                  <a:srgbClr val="04617B"/>
                </a:solidFill>
                <a:effectLst/>
                <a:uLnTx/>
                <a:uFillTx/>
                <a:latin typeface="Calibri"/>
                <a:ea typeface="+mj-ea"/>
                <a:cs typeface="+mj-cs"/>
              </a:rPr>
              <a:t>Quelle:</a:t>
            </a:r>
            <a:r>
              <a:rPr kumimoji="0" lang="de-DE" sz="2000" b="0" i="0" u="none" strike="noStrike" kern="1200" cap="none" spc="0" normalizeH="0" baseline="0" noProof="0" dirty="0">
                <a:ln>
                  <a:noFill/>
                </a:ln>
                <a:solidFill>
                  <a:srgbClr val="04617B"/>
                </a:solidFill>
                <a:effectLst/>
                <a:uLnTx/>
                <a:uFillTx/>
                <a:latin typeface="Calibri"/>
                <a:ea typeface="+mj-ea"/>
                <a:cs typeface="+mj-cs"/>
              </a:rPr>
              <a:t>	Alle Informationen sind entnommen der Internetadresse 	www.portfolio-schule.de</a:t>
            </a:r>
            <a:endParaRPr lang="de-DE" altLang="de-DE"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9AF540-4335-4CB4-BB22-56E7C2063CA7}"/>
              </a:ext>
            </a:extLst>
          </p:cNvPr>
          <p:cNvSpPr>
            <a:spLocks noGrp="1" noChangeArrowheads="1"/>
          </p:cNvSpPr>
          <p:nvPr>
            <p:ph type="title"/>
          </p:nvPr>
        </p:nvSpPr>
        <p:spPr>
          <a:xfrm>
            <a:off x="685800" y="381000"/>
            <a:ext cx="7772400" cy="1143000"/>
          </a:xfrm>
        </p:spPr>
        <p:txBody>
          <a:bodyPr/>
          <a:lstStyle/>
          <a:p>
            <a:r>
              <a:rPr lang="de-DE" altLang="de-DE" b="1"/>
              <a:t>Arbeiten mit dem Portfolio</a:t>
            </a:r>
          </a:p>
        </p:txBody>
      </p:sp>
      <p:sp>
        <p:nvSpPr>
          <p:cNvPr id="3075" name="Rectangle 3">
            <a:extLst>
              <a:ext uri="{FF2B5EF4-FFF2-40B4-BE49-F238E27FC236}">
                <a16:creationId xmlns:a16="http://schemas.microsoft.com/office/drawing/2014/main" id="{7383442E-F849-4D40-9E94-1C224FFC1867}"/>
              </a:ext>
            </a:extLst>
          </p:cNvPr>
          <p:cNvSpPr>
            <a:spLocks noGrp="1" noChangeArrowheads="1"/>
          </p:cNvSpPr>
          <p:nvPr>
            <p:ph idx="1"/>
          </p:nvPr>
        </p:nvSpPr>
        <p:spPr>
          <a:xfrm>
            <a:off x="685800" y="1600200"/>
            <a:ext cx="7772400" cy="4114800"/>
          </a:xfrm>
        </p:spPr>
        <p:txBody>
          <a:bodyPr>
            <a:normAutofit lnSpcReduction="10000"/>
          </a:bodyPr>
          <a:lstStyle/>
          <a:p>
            <a:pPr marL="274320" indent="-274320" fontAlgn="auto">
              <a:lnSpc>
                <a:spcPct val="90000"/>
              </a:lnSpc>
              <a:spcAft>
                <a:spcPts val="0"/>
              </a:spcAft>
              <a:buClr>
                <a:schemeClr val="accent3"/>
              </a:buClr>
              <a:buFont typeface="Wingdings 2"/>
              <a:buChar char=""/>
              <a:defRPr/>
            </a:pPr>
            <a:r>
              <a:rPr lang="de-DE" sz="2800" dirty="0"/>
              <a:t>Was ist ein Portfolio?</a:t>
            </a:r>
          </a:p>
          <a:p>
            <a:pPr marL="274320" indent="-274320" fontAlgn="auto">
              <a:lnSpc>
                <a:spcPct val="90000"/>
              </a:lnSpc>
              <a:spcAft>
                <a:spcPts val="0"/>
              </a:spcAft>
              <a:buClr>
                <a:schemeClr val="accent3"/>
              </a:buClr>
              <a:buFont typeface="Wingdings 2"/>
              <a:buChar char=""/>
              <a:defRPr/>
            </a:pPr>
            <a:r>
              <a:rPr lang="de-DE" sz="2800" dirty="0"/>
              <a:t>Welche Ziele werden mit dem Portfolio verbunden?</a:t>
            </a:r>
          </a:p>
          <a:p>
            <a:pPr marL="274320" indent="-274320" fontAlgn="auto">
              <a:lnSpc>
                <a:spcPct val="90000"/>
              </a:lnSpc>
              <a:spcAft>
                <a:spcPts val="0"/>
              </a:spcAft>
              <a:buClr>
                <a:schemeClr val="accent3"/>
              </a:buClr>
              <a:buFont typeface="Wingdings 2"/>
              <a:buChar char=""/>
              <a:defRPr/>
            </a:pPr>
            <a:r>
              <a:rPr lang="de-DE" sz="2800" dirty="0"/>
              <a:t>Welche Vorteile bringt ein Portfolio?</a:t>
            </a:r>
          </a:p>
          <a:p>
            <a:pPr marL="274320" indent="-274320" fontAlgn="auto">
              <a:lnSpc>
                <a:spcPct val="90000"/>
              </a:lnSpc>
              <a:spcAft>
                <a:spcPts val="0"/>
              </a:spcAft>
              <a:buClr>
                <a:schemeClr val="accent3"/>
              </a:buClr>
              <a:buFont typeface="Wingdings 2"/>
              <a:buChar char=""/>
              <a:defRPr/>
            </a:pPr>
            <a:r>
              <a:rPr lang="de-DE" sz="2800" dirty="0"/>
              <a:t>Wie steht das Portfolio zum Projektkurs?</a:t>
            </a:r>
          </a:p>
          <a:p>
            <a:pPr marL="274320" indent="-274320" fontAlgn="auto">
              <a:lnSpc>
                <a:spcPct val="90000"/>
              </a:lnSpc>
              <a:spcAft>
                <a:spcPts val="0"/>
              </a:spcAft>
              <a:buClr>
                <a:schemeClr val="accent3"/>
              </a:buClr>
              <a:buFont typeface="Wingdings 2"/>
              <a:buChar char=""/>
              <a:defRPr/>
            </a:pPr>
            <a:r>
              <a:rPr lang="de-DE" sz="2800" dirty="0"/>
              <a:t>Welche Inhalte/Belegstücke sollen im Portfolio gesammelt werden? </a:t>
            </a:r>
          </a:p>
          <a:p>
            <a:pPr marL="274320" indent="-274320" fontAlgn="auto">
              <a:lnSpc>
                <a:spcPct val="90000"/>
              </a:lnSpc>
              <a:spcAft>
                <a:spcPts val="0"/>
              </a:spcAft>
              <a:buClr>
                <a:schemeClr val="accent3"/>
              </a:buClr>
              <a:buFont typeface="Wingdings 2"/>
              <a:buChar char=""/>
              <a:defRPr/>
            </a:pPr>
            <a:r>
              <a:rPr lang="de-DE" sz="2800" dirty="0"/>
              <a:t>Wo und wie wird das Portfolio wahrgenommen und präsentiert?</a:t>
            </a:r>
          </a:p>
          <a:p>
            <a:pPr marL="274320" indent="-274320" fontAlgn="auto">
              <a:lnSpc>
                <a:spcPct val="90000"/>
              </a:lnSpc>
              <a:spcAft>
                <a:spcPts val="0"/>
              </a:spcAft>
              <a:buClr>
                <a:schemeClr val="accent3"/>
              </a:buClr>
              <a:buFont typeface="Wingdings 2"/>
              <a:buChar char=""/>
              <a:defRPr/>
            </a:pPr>
            <a:r>
              <a:rPr lang="de-DE" sz="2800" dirty="0"/>
              <a:t>Wie findet die Bewertung des Portfolios statt?</a:t>
            </a:r>
          </a:p>
          <a:p>
            <a:pPr marL="274320" indent="-274320" fontAlgn="auto">
              <a:lnSpc>
                <a:spcPct val="90000"/>
              </a:lnSpc>
              <a:spcAft>
                <a:spcPts val="0"/>
              </a:spcAft>
              <a:buClr>
                <a:schemeClr val="accent3"/>
              </a:buClr>
              <a:buFont typeface="Wingdings 2"/>
              <a:buChar char=""/>
              <a:defRPr/>
            </a:pPr>
            <a:endParaRPr lang="de-DE"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par>
                          <p:cTn id="8" fill="hold" nodeType="afterGroup">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wipe(left)">
                                      <p:cBhvr>
                                        <p:cTn id="11" dur="2000"/>
                                        <p:tgtEl>
                                          <p:spTgt spid="3075">
                                            <p:txEl>
                                              <p:pRg st="0" end="0"/>
                                            </p:txEl>
                                          </p:spTgt>
                                        </p:tgtEl>
                                      </p:cBhvr>
                                    </p:animEffect>
                                  </p:childTnLst>
                                </p:cTn>
                              </p:par>
                            </p:childTnLst>
                          </p:cTn>
                        </p:par>
                        <p:par>
                          <p:cTn id="12" fill="hold" nodeType="afterGroup">
                            <p:stCondLst>
                              <p:cond delay="4500"/>
                            </p:stCondLst>
                            <p:childTnLst>
                              <p:par>
                                <p:cTn id="13" presetID="22" presetClass="entr" presetSubtype="8" fill="hold" grpId="0" nodeType="after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animEffect transition="in" filter="wipe(left)">
                                      <p:cBhvr>
                                        <p:cTn id="15" dur="2000"/>
                                        <p:tgtEl>
                                          <p:spTgt spid="3075">
                                            <p:txEl>
                                              <p:pRg st="1" end="1"/>
                                            </p:txEl>
                                          </p:spTgt>
                                        </p:tgtEl>
                                      </p:cBhvr>
                                    </p:animEffect>
                                  </p:childTnLst>
                                </p:cTn>
                              </p:par>
                            </p:childTnLst>
                          </p:cTn>
                        </p:par>
                        <p:par>
                          <p:cTn id="16" fill="hold" nodeType="afterGroup">
                            <p:stCondLst>
                              <p:cond delay="6500"/>
                            </p:stCondLst>
                            <p:childTnLst>
                              <p:par>
                                <p:cTn id="17" presetID="22" presetClass="entr" presetSubtype="8" fill="hold" grpId="0" nodeType="after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wipe(left)">
                                      <p:cBhvr>
                                        <p:cTn id="19" dur="2000"/>
                                        <p:tgtEl>
                                          <p:spTgt spid="3075">
                                            <p:txEl>
                                              <p:pRg st="2" end="2"/>
                                            </p:txEl>
                                          </p:spTgt>
                                        </p:tgtEl>
                                      </p:cBhvr>
                                    </p:animEffect>
                                  </p:childTnLst>
                                </p:cTn>
                              </p:par>
                            </p:childTnLst>
                          </p:cTn>
                        </p:par>
                        <p:par>
                          <p:cTn id="20" fill="hold" nodeType="afterGroup">
                            <p:stCondLst>
                              <p:cond delay="8500"/>
                            </p:stCondLst>
                            <p:childTnLst>
                              <p:par>
                                <p:cTn id="21" presetID="22" presetClass="entr" presetSubtype="8" fill="hold" grpId="0" nodeType="after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animEffect transition="in" filter="wipe(left)">
                                      <p:cBhvr>
                                        <p:cTn id="23" dur="2000"/>
                                        <p:tgtEl>
                                          <p:spTgt spid="3075">
                                            <p:txEl>
                                              <p:pRg st="3" end="3"/>
                                            </p:txEl>
                                          </p:spTgt>
                                        </p:tgtEl>
                                      </p:cBhvr>
                                    </p:animEffect>
                                  </p:childTnLst>
                                </p:cTn>
                              </p:par>
                            </p:childTnLst>
                          </p:cTn>
                        </p:par>
                        <p:par>
                          <p:cTn id="24" fill="hold" nodeType="afterGroup">
                            <p:stCondLst>
                              <p:cond delay="10500"/>
                            </p:stCondLst>
                            <p:childTnLst>
                              <p:par>
                                <p:cTn id="25" presetID="22" presetClass="entr" presetSubtype="8" fill="hold" grpId="0" nodeType="after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2000"/>
                                        <p:tgtEl>
                                          <p:spTgt spid="3075">
                                            <p:txEl>
                                              <p:pRg st="4" end="4"/>
                                            </p:txEl>
                                          </p:spTgt>
                                        </p:tgtEl>
                                      </p:cBhvr>
                                    </p:animEffect>
                                  </p:childTnLst>
                                </p:cTn>
                              </p:par>
                            </p:childTnLst>
                          </p:cTn>
                        </p:par>
                        <p:par>
                          <p:cTn id="28" fill="hold" nodeType="afterGroup">
                            <p:stCondLst>
                              <p:cond delay="12500"/>
                            </p:stCondLst>
                            <p:childTnLst>
                              <p:par>
                                <p:cTn id="29" presetID="22" presetClass="entr" presetSubtype="8" fill="hold" grpId="0" nodeType="after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Effect transition="in" filter="wipe(left)">
                                      <p:cBhvr>
                                        <p:cTn id="31" dur="2000"/>
                                        <p:tgtEl>
                                          <p:spTgt spid="3075">
                                            <p:txEl>
                                              <p:pRg st="5" end="5"/>
                                            </p:txEl>
                                          </p:spTgt>
                                        </p:tgtEl>
                                      </p:cBhvr>
                                    </p:animEffect>
                                  </p:childTnLst>
                                </p:cTn>
                              </p:par>
                            </p:childTnLst>
                          </p:cTn>
                        </p:par>
                        <p:par>
                          <p:cTn id="32" fill="hold" nodeType="afterGroup">
                            <p:stCondLst>
                              <p:cond delay="14500"/>
                            </p:stCondLst>
                            <p:childTnLst>
                              <p:par>
                                <p:cTn id="33" presetID="22" presetClass="entr" presetSubtype="8" fill="hold" grpId="0" nodeType="afterEffect">
                                  <p:stCondLst>
                                    <p:cond delay="0"/>
                                  </p:stCondLst>
                                  <p:childTnLst>
                                    <p:set>
                                      <p:cBhvr>
                                        <p:cTn id="34" dur="1" fill="hold">
                                          <p:stCondLst>
                                            <p:cond delay="0"/>
                                          </p:stCondLst>
                                        </p:cTn>
                                        <p:tgtEl>
                                          <p:spTgt spid="3075">
                                            <p:txEl>
                                              <p:pRg st="6" end="6"/>
                                            </p:txEl>
                                          </p:spTgt>
                                        </p:tgtEl>
                                        <p:attrNameLst>
                                          <p:attrName>style.visibility</p:attrName>
                                        </p:attrNameLst>
                                      </p:cBhvr>
                                      <p:to>
                                        <p:strVal val="visible"/>
                                      </p:to>
                                    </p:set>
                                    <p:animEffect transition="in" filter="wipe(left)">
                                      <p:cBhvr>
                                        <p:cTn id="35" dur="20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A9619E-16F7-4C41-8196-483ADA657DC5}"/>
              </a:ext>
            </a:extLst>
          </p:cNvPr>
          <p:cNvSpPr>
            <a:spLocks noGrp="1" noChangeArrowheads="1"/>
          </p:cNvSpPr>
          <p:nvPr>
            <p:ph type="title"/>
          </p:nvPr>
        </p:nvSpPr>
        <p:spPr/>
        <p:txBody>
          <a:bodyPr/>
          <a:lstStyle/>
          <a:p>
            <a:r>
              <a:rPr lang="de-DE" altLang="de-DE" b="1"/>
              <a:t>Was ist ein Portfolio?</a:t>
            </a:r>
          </a:p>
        </p:txBody>
      </p:sp>
      <p:sp>
        <p:nvSpPr>
          <p:cNvPr id="7171" name="Rectangle 3">
            <a:extLst>
              <a:ext uri="{FF2B5EF4-FFF2-40B4-BE49-F238E27FC236}">
                <a16:creationId xmlns:a16="http://schemas.microsoft.com/office/drawing/2014/main" id="{47CED458-C12F-4E61-B49C-B54DEB5E38B1}"/>
              </a:ext>
            </a:extLst>
          </p:cNvPr>
          <p:cNvSpPr>
            <a:spLocks noGrp="1" noChangeArrowheads="1"/>
          </p:cNvSpPr>
          <p:nvPr>
            <p:ph idx="1"/>
          </p:nvPr>
        </p:nvSpPr>
        <p:spPr/>
        <p:txBody>
          <a:bodyPr/>
          <a:lstStyle/>
          <a:p>
            <a:r>
              <a:rPr lang="de-DE" altLang="de-DE"/>
              <a:t>Ein Portfolio ist eine Sammlung von Dokumenten, die durch die betreffenden Schülerinnen und Schüler zustande gekommen ist und etwas über ihre </a:t>
            </a:r>
            <a:r>
              <a:rPr lang="de-DE" altLang="de-DE" b="1"/>
              <a:t>Lernergebnisse</a:t>
            </a:r>
            <a:r>
              <a:rPr lang="de-DE" altLang="de-DE"/>
              <a:t> und </a:t>
            </a:r>
            <a:r>
              <a:rPr lang="de-DE" altLang="de-DE" b="1"/>
              <a:t>Lernprozesse</a:t>
            </a:r>
            <a:r>
              <a:rPr lang="de-DE" altLang="de-DE"/>
              <a:t> aussagt.</a:t>
            </a:r>
          </a:p>
          <a:p>
            <a:r>
              <a:rPr lang="de-DE" altLang="de-DE"/>
              <a:t>Den Kern eines Portfolios bilden Originalarbeiten, die von den Schülerinnen und Schüler selbst reflektiert werden.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FF9FE47-B806-4133-8917-A1BAAD77A172}"/>
              </a:ext>
            </a:extLst>
          </p:cNvPr>
          <p:cNvSpPr>
            <a:spLocks noGrp="1" noChangeArrowheads="1"/>
          </p:cNvSpPr>
          <p:nvPr>
            <p:ph idx="1"/>
          </p:nvPr>
        </p:nvSpPr>
        <p:spPr>
          <a:xfrm>
            <a:off x="685800" y="609600"/>
            <a:ext cx="7772400" cy="5486400"/>
          </a:xfrm>
        </p:spPr>
        <p:txBody>
          <a:bodyPr/>
          <a:lstStyle/>
          <a:p>
            <a:r>
              <a:rPr lang="de-DE" altLang="de-DE"/>
              <a:t>Unser Portfolio ist ein Kurs- bzw. ein Jahresportfolio. Dies bedeutet, dass es eine kursbezogene Mappe ist und über ein ganzes Jahr erstellt wird. </a:t>
            </a:r>
          </a:p>
          <a:p>
            <a:r>
              <a:rPr lang="de-DE" altLang="de-DE"/>
              <a:t>Eure Arbeit und Entwicklung wird anhand ausgewählter Arbeiten (Texte, Materialien) dargestellt, reflektiert und bewertet. Es ermöglicht den Lehrkräften mit euch in ein stärker dialogisches, differenziertes und individualisiertes Arbeiten einzutreten.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left)">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FAF65080-6384-43C4-A2D8-8DC8FF6D2E14}"/>
              </a:ext>
            </a:extLst>
          </p:cNvPr>
          <p:cNvSpPr>
            <a:spLocks noGrp="1" noChangeArrowheads="1"/>
          </p:cNvSpPr>
          <p:nvPr>
            <p:ph idx="1"/>
          </p:nvPr>
        </p:nvSpPr>
        <p:spPr>
          <a:xfrm>
            <a:off x="685800" y="914400"/>
            <a:ext cx="7772400" cy="4724400"/>
          </a:xfrm>
        </p:spPr>
        <p:txBody>
          <a:bodyPr/>
          <a:lstStyle/>
          <a:p>
            <a:r>
              <a:rPr lang="de-DE" altLang="de-DE"/>
              <a:t>Für die Erstellung eines Portfolios werden in der Regel gemeinsam Ziele und Kriterien formuliert, an denen sich Schülerinnen und Schüler orientieren können, wenn sie für ihr Portfolio arbeiten und eine Auswahl von Dokumenten zusammenstellen.</a:t>
            </a:r>
          </a:p>
          <a:p>
            <a:r>
              <a:rPr lang="de-DE" altLang="de-DE"/>
              <a:t>Portfolios werden häufig auch anderen Personen präsentiert (z.B. Eltern, Besuchern, der Stufe usw.).</a:t>
            </a:r>
          </a:p>
          <a:p>
            <a:pPr>
              <a:buFontTx/>
              <a:buNone/>
            </a:pP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9720546-2666-43B8-8B5D-3D3FA26186DA}"/>
              </a:ext>
            </a:extLst>
          </p:cNvPr>
          <p:cNvSpPr>
            <a:spLocks noGrp="1" noChangeArrowheads="1"/>
          </p:cNvSpPr>
          <p:nvPr>
            <p:ph type="title"/>
          </p:nvPr>
        </p:nvSpPr>
        <p:spPr>
          <a:xfrm>
            <a:off x="685800" y="609600"/>
            <a:ext cx="7772400" cy="1371600"/>
          </a:xfrm>
        </p:spPr>
        <p:txBody>
          <a:bodyPr>
            <a:normAutofit fontScale="90000"/>
          </a:bodyPr>
          <a:lstStyle/>
          <a:p>
            <a:pPr fontAlgn="auto">
              <a:spcAft>
                <a:spcPts val="0"/>
              </a:spcAft>
              <a:defRPr/>
            </a:pPr>
            <a:r>
              <a:rPr lang="de-DE" b="1" dirty="0"/>
              <a:t>Welche Ziele werden mit dem Portfolio verbunden?</a:t>
            </a:r>
          </a:p>
        </p:txBody>
      </p:sp>
      <p:sp>
        <p:nvSpPr>
          <p:cNvPr id="10243" name="Rectangle 3">
            <a:extLst>
              <a:ext uri="{FF2B5EF4-FFF2-40B4-BE49-F238E27FC236}">
                <a16:creationId xmlns:a16="http://schemas.microsoft.com/office/drawing/2014/main" id="{48A65156-D08B-4BCF-B178-94859EB30D77}"/>
              </a:ext>
            </a:extLst>
          </p:cNvPr>
          <p:cNvSpPr>
            <a:spLocks noGrp="1" noChangeArrowheads="1"/>
          </p:cNvSpPr>
          <p:nvPr>
            <p:ph idx="1"/>
          </p:nvPr>
        </p:nvSpPr>
        <p:spPr>
          <a:xfrm>
            <a:off x="685800" y="2362200"/>
            <a:ext cx="7772400" cy="3733800"/>
          </a:xfrm>
        </p:spPr>
        <p:txBody>
          <a:bodyPr/>
          <a:lstStyle/>
          <a:p>
            <a:r>
              <a:rPr lang="de-DE" altLang="de-DE"/>
              <a:t>ein Leistungsdokument erstellen</a:t>
            </a:r>
          </a:p>
          <a:p>
            <a:r>
              <a:rPr lang="de-DE" altLang="de-DE"/>
              <a:t>die Selbstreflexion anregen</a:t>
            </a:r>
          </a:p>
          <a:p>
            <a:r>
              <a:rPr lang="de-DE" altLang="de-DE"/>
              <a:t>die Arbeit der Schülerinnen und Schüler steuern und kontrollieren</a:t>
            </a:r>
          </a:p>
          <a:p>
            <a:r>
              <a:rPr lang="de-DE" altLang="de-DE"/>
              <a:t>die Gesprächsbasis für eine Beurteilung schaffen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1DE5E8-5579-46CC-90BD-429C65763C46}"/>
              </a:ext>
            </a:extLst>
          </p:cNvPr>
          <p:cNvSpPr>
            <a:spLocks noGrp="1" noChangeArrowheads="1"/>
          </p:cNvSpPr>
          <p:nvPr>
            <p:ph type="title"/>
          </p:nvPr>
        </p:nvSpPr>
        <p:spPr>
          <a:xfrm>
            <a:off x="685800" y="609600"/>
            <a:ext cx="7772400" cy="1295400"/>
          </a:xfrm>
        </p:spPr>
        <p:txBody>
          <a:bodyPr>
            <a:normAutofit fontScale="90000"/>
          </a:bodyPr>
          <a:lstStyle/>
          <a:p>
            <a:pPr fontAlgn="auto">
              <a:spcAft>
                <a:spcPts val="0"/>
              </a:spcAft>
              <a:defRPr/>
            </a:pPr>
            <a:r>
              <a:rPr lang="de-DE" b="1" dirty="0"/>
              <a:t>Welche Vorteile bringt das Portfolio?</a:t>
            </a:r>
          </a:p>
        </p:txBody>
      </p:sp>
      <p:sp>
        <p:nvSpPr>
          <p:cNvPr id="11267" name="Rectangle 3">
            <a:extLst>
              <a:ext uri="{FF2B5EF4-FFF2-40B4-BE49-F238E27FC236}">
                <a16:creationId xmlns:a16="http://schemas.microsoft.com/office/drawing/2014/main" id="{6E1D3508-26C5-45BF-B630-546DCAB2C8E2}"/>
              </a:ext>
            </a:extLst>
          </p:cNvPr>
          <p:cNvSpPr>
            <a:spLocks noGrp="1" noChangeArrowheads="1"/>
          </p:cNvSpPr>
          <p:nvPr>
            <p:ph idx="1"/>
          </p:nvPr>
        </p:nvSpPr>
        <p:spPr>
          <a:xfrm>
            <a:off x="685800" y="2133600"/>
            <a:ext cx="7772400" cy="3962400"/>
          </a:xfrm>
        </p:spPr>
        <p:txBody>
          <a:bodyPr/>
          <a:lstStyle/>
          <a:p>
            <a:pPr>
              <a:buFontTx/>
              <a:buNone/>
            </a:pPr>
            <a:r>
              <a:rPr lang="de-DE" altLang="de-DE" sz="2400" dirty="0"/>
              <a:t>Portfolioarbeit ermöglicht oder erleichtert es,</a:t>
            </a:r>
          </a:p>
          <a:p>
            <a:r>
              <a:rPr lang="de-DE" altLang="de-DE" sz="2000" dirty="0"/>
              <a:t>erfolgreich mit offene Unterrichtsformen zu arbeiten und sie angemessen zu steuern,</a:t>
            </a:r>
          </a:p>
          <a:p>
            <a:r>
              <a:rPr lang="de-DE" altLang="de-DE" sz="2000" dirty="0"/>
              <a:t>die Qualitäten von Schülerarbeiten zu würdigen und anzuerkennen,</a:t>
            </a:r>
          </a:p>
          <a:p>
            <a:r>
              <a:rPr lang="de-DE" altLang="de-DE" sz="2000" dirty="0"/>
              <a:t>kontinuierlich und auf angemessene Weise über Leistungen zu kommunizieren,</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2000" b="0" i="0" u="none" strike="noStrike" kern="1200" cap="none" spc="0" normalizeH="0" baseline="0" noProof="0" dirty="0">
                <a:ln>
                  <a:noFill/>
                </a:ln>
                <a:solidFill>
                  <a:prstClr val="black"/>
                </a:solidFill>
                <a:effectLst/>
                <a:uLnTx/>
                <a:uFillTx/>
                <a:latin typeface="Constantia"/>
                <a:ea typeface="+mn-ea"/>
                <a:cs typeface="+mn-cs"/>
              </a:rPr>
              <a:t>die Schülerinnen und Schüler in die Bewertung einzubeziehen,</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2000" b="0" i="0" u="none" strike="noStrike" kern="1200" cap="none" spc="0" normalizeH="0" baseline="0" noProof="0" dirty="0">
                <a:ln>
                  <a:noFill/>
                </a:ln>
                <a:solidFill>
                  <a:prstClr val="black"/>
                </a:solidFill>
                <a:effectLst/>
                <a:uLnTx/>
                <a:uFillTx/>
                <a:latin typeface="Constantia"/>
                <a:ea typeface="+mn-ea"/>
                <a:cs typeface="+mn-cs"/>
              </a:rPr>
              <a:t>eine besondere Präsentationskultur in der Schule aufzubauen und die Leistungen besser sichtbar zu machen.</a:t>
            </a:r>
          </a:p>
          <a:p>
            <a:endParaRPr lang="de-DE" altLang="de-DE"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8D68BF5-A82A-4D65-88B2-EF8139A19B2A}"/>
              </a:ext>
            </a:extLst>
          </p:cNvPr>
          <p:cNvSpPr>
            <a:spLocks noGrp="1" noChangeArrowheads="1"/>
          </p:cNvSpPr>
          <p:nvPr>
            <p:ph type="title"/>
          </p:nvPr>
        </p:nvSpPr>
        <p:spPr>
          <a:xfrm>
            <a:off x="685800" y="609600"/>
            <a:ext cx="7772400" cy="1371600"/>
          </a:xfrm>
        </p:spPr>
        <p:txBody>
          <a:bodyPr>
            <a:normAutofit fontScale="90000"/>
          </a:bodyPr>
          <a:lstStyle/>
          <a:p>
            <a:pPr fontAlgn="auto">
              <a:spcAft>
                <a:spcPts val="0"/>
              </a:spcAft>
              <a:defRPr/>
            </a:pPr>
            <a:r>
              <a:rPr lang="de-DE" b="1" dirty="0"/>
              <a:t>Wie steht das Portfolio zum Projektkurs?</a:t>
            </a:r>
          </a:p>
        </p:txBody>
      </p:sp>
      <p:sp>
        <p:nvSpPr>
          <p:cNvPr id="13315" name="Rectangle 3">
            <a:extLst>
              <a:ext uri="{FF2B5EF4-FFF2-40B4-BE49-F238E27FC236}">
                <a16:creationId xmlns:a16="http://schemas.microsoft.com/office/drawing/2014/main" id="{ABE191C2-7555-4B58-99F7-D6C7E774C2D5}"/>
              </a:ext>
            </a:extLst>
          </p:cNvPr>
          <p:cNvSpPr>
            <a:spLocks noGrp="1" noChangeArrowheads="1"/>
          </p:cNvSpPr>
          <p:nvPr>
            <p:ph idx="1"/>
          </p:nvPr>
        </p:nvSpPr>
        <p:spPr>
          <a:xfrm>
            <a:off x="685800" y="2286000"/>
            <a:ext cx="7772400" cy="3886200"/>
          </a:xfrm>
        </p:spPr>
        <p:txBody>
          <a:bodyPr/>
          <a:lstStyle/>
          <a:p>
            <a:pPr>
              <a:lnSpc>
                <a:spcPct val="90000"/>
              </a:lnSpc>
            </a:pPr>
            <a:r>
              <a:rPr lang="de-DE" altLang="de-DE"/>
              <a:t>Das Portfolio wird vor allem zu Hause, aber auch in den Sitzungen des Projektkurses geführt.</a:t>
            </a:r>
          </a:p>
          <a:p>
            <a:pPr>
              <a:lnSpc>
                <a:spcPct val="90000"/>
              </a:lnSpc>
            </a:pPr>
            <a:r>
              <a:rPr lang="de-DE" altLang="de-DE"/>
              <a:t>Der aktuelle Stand wird dem Kurs in regelmäßigen Abständen präsentiert.</a:t>
            </a:r>
          </a:p>
          <a:p>
            <a:pPr>
              <a:lnSpc>
                <a:spcPct val="90000"/>
              </a:lnSpc>
            </a:pPr>
            <a:r>
              <a:rPr lang="de-DE" altLang="de-DE"/>
              <a:t>Das Portfolio ist ein wesentlicher Bestandteil der Kursnote und ggf. Ausgangspunkt für das Kolloquium der besonderen Lernleistung.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48478CD-581B-43D9-A407-F6C7B4D63E3E}"/>
              </a:ext>
            </a:extLst>
          </p:cNvPr>
          <p:cNvSpPr>
            <a:spLocks noGrp="1" noChangeArrowheads="1"/>
          </p:cNvSpPr>
          <p:nvPr>
            <p:ph type="title"/>
          </p:nvPr>
        </p:nvSpPr>
        <p:spPr>
          <a:xfrm>
            <a:off x="685800" y="609600"/>
            <a:ext cx="7772400" cy="1905000"/>
          </a:xfrm>
        </p:spPr>
        <p:txBody>
          <a:bodyPr>
            <a:normAutofit fontScale="90000"/>
          </a:bodyPr>
          <a:lstStyle/>
          <a:p>
            <a:pPr fontAlgn="auto">
              <a:spcAft>
                <a:spcPts val="0"/>
              </a:spcAft>
              <a:defRPr/>
            </a:pPr>
            <a:r>
              <a:rPr lang="de-DE" b="1" dirty="0"/>
              <a:t>Welche Inhalte/Belegstücke sollen im Portfolio gesammelt werden?</a:t>
            </a:r>
          </a:p>
        </p:txBody>
      </p:sp>
      <p:sp>
        <p:nvSpPr>
          <p:cNvPr id="14339" name="Rectangle 3">
            <a:extLst>
              <a:ext uri="{FF2B5EF4-FFF2-40B4-BE49-F238E27FC236}">
                <a16:creationId xmlns:a16="http://schemas.microsoft.com/office/drawing/2014/main" id="{87A0838B-B93C-4A95-9A1B-40A2EA1625FC}"/>
              </a:ext>
            </a:extLst>
          </p:cNvPr>
          <p:cNvSpPr>
            <a:spLocks noGrp="1" noChangeArrowheads="1"/>
          </p:cNvSpPr>
          <p:nvPr>
            <p:ph idx="1"/>
          </p:nvPr>
        </p:nvSpPr>
        <p:spPr>
          <a:xfrm>
            <a:off x="685800" y="2564904"/>
            <a:ext cx="7989888" cy="3960440"/>
          </a:xfrm>
        </p:spPr>
        <p:txBody>
          <a:bodyPr/>
          <a:lstStyle/>
          <a:p>
            <a:r>
              <a:rPr lang="de-DE" altLang="de-DE" sz="1800" dirty="0"/>
              <a:t>Deckblatt zum Portfolio</a:t>
            </a:r>
          </a:p>
          <a:p>
            <a:r>
              <a:rPr lang="de-DE" altLang="de-DE" sz="1800" dirty="0"/>
              <a:t>Inhaltsverzeichnis</a:t>
            </a:r>
          </a:p>
          <a:p>
            <a:r>
              <a:rPr lang="de-DE" altLang="de-DE" sz="1800" dirty="0"/>
              <a:t>Aufgabenstellungen mit Deckblatt</a:t>
            </a:r>
          </a:p>
          <a:p>
            <a:r>
              <a:rPr lang="de-DE" altLang="de-DE" sz="1800" dirty="0"/>
              <a:t>Dokumente (Zeitungsartikel, Interviews etc.)</a:t>
            </a:r>
          </a:p>
          <a:p>
            <a:r>
              <a:rPr lang="de-DE" altLang="de-DE" sz="1800" dirty="0"/>
              <a:t>Eigene Aufzeichnungen und deren Überarbeitung</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Gewählte Planungsschritte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Reflexion zu Planung und Durchführung</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Kommentare anderer Gruppenmitglieder, Rückmeldebogen</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Literaturhinweise bzw. Quellen (Bücher, Zeitschriften, Internetadressen etc.)</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Abschlusskommentar zum Thema, zur Arbeitsform und –</a:t>
            </a:r>
            <a:r>
              <a:rPr kumimoji="0" lang="de-DE" altLang="de-DE" sz="1800" b="0" i="0" u="none" strike="noStrike" kern="1200" cap="none" spc="0" normalizeH="0" baseline="0" noProof="0" dirty="0" err="1">
                <a:ln>
                  <a:noFill/>
                </a:ln>
                <a:solidFill>
                  <a:prstClr val="black"/>
                </a:solidFill>
                <a:effectLst/>
                <a:uLnTx/>
                <a:uFillTx/>
                <a:latin typeface="Constantia"/>
                <a:ea typeface="+mn-ea"/>
                <a:cs typeface="+mn-cs"/>
              </a:rPr>
              <a:t>intensität</a:t>
            </a:r>
            <a:r>
              <a:rPr kumimoji="0" lang="de-DE" altLang="de-DE" sz="1800" b="0" i="0" u="none" strike="noStrike" kern="1200" cap="none" spc="0" normalizeH="0" baseline="0" noProof="0" dirty="0">
                <a:ln>
                  <a:noFill/>
                </a:ln>
                <a:solidFill>
                  <a:prstClr val="black"/>
                </a:solidFill>
                <a:effectLst/>
                <a:uLnTx/>
                <a:uFillTx/>
                <a:latin typeface="Constantia"/>
                <a:ea typeface="+mn-ea"/>
                <a:cs typeface="+mn-cs"/>
              </a:rPr>
              <a:t> und zur Gesamtkonzeption des Kurses</a:t>
            </a:r>
          </a:p>
          <a:p>
            <a:endParaRPr lang="de-DE" alt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559</Words>
  <Application>Microsoft Office PowerPoint</Application>
  <PresentationFormat>Bildschirmpräsentation (4:3)</PresentationFormat>
  <Paragraphs>56</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Calibri</vt:lpstr>
      <vt:lpstr>Constantia</vt:lpstr>
      <vt:lpstr>Times New Roman</vt:lpstr>
      <vt:lpstr>Wingdings 2</vt:lpstr>
      <vt:lpstr>Hyperion</vt:lpstr>
      <vt:lpstr>„Olympia - eine Idee aus verschiedenen Perspektiven“</vt:lpstr>
      <vt:lpstr>Arbeiten mit dem Portfolio</vt:lpstr>
      <vt:lpstr>Was ist ein Portfolio?</vt:lpstr>
      <vt:lpstr>PowerPoint-Präsentation</vt:lpstr>
      <vt:lpstr>PowerPoint-Präsentation</vt:lpstr>
      <vt:lpstr>Welche Ziele werden mit dem Portfolio verbunden?</vt:lpstr>
      <vt:lpstr>Welche Vorteile bringt das Portfolio?</vt:lpstr>
      <vt:lpstr>Wie steht das Portfolio zum Projektkurs?</vt:lpstr>
      <vt:lpstr>Welche Inhalte/Belegstücke sollen im Portfolio gesammelt werden?</vt:lpstr>
      <vt:lpstr>Wo und wie wird das Portfolio wahrgenommen und präsentiert?</vt:lpstr>
      <vt:lpstr>Wie findet die Bewertung des Portfolios statt?</vt:lpstr>
    </vt:vector>
  </TitlesOfParts>
  <Company>Privat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„Olympia- eine Idee aus verschiedenen Perspektiven“</dc:title>
  <dc:creator>Markus Franck</dc:creator>
  <cp:lastModifiedBy>Oliver Peters</cp:lastModifiedBy>
  <cp:revision>13</cp:revision>
  <dcterms:created xsi:type="dcterms:W3CDTF">2009-02-08T20:32:35Z</dcterms:created>
  <dcterms:modified xsi:type="dcterms:W3CDTF">2022-04-06T11:24:31Z</dcterms:modified>
</cp:coreProperties>
</file>