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0" r:id="rId3"/>
    <p:sldId id="266" r:id="rId4"/>
    <p:sldId id="267" r:id="rId5"/>
    <p:sldId id="276" r:id="rId6"/>
    <p:sldId id="269" r:id="rId7"/>
    <p:sldId id="278" r:id="rId8"/>
    <p:sldId id="277" r:id="rId9"/>
    <p:sldId id="272" r:id="rId10"/>
    <p:sldId id="279" r:id="rId11"/>
  </p:sldIdLst>
  <p:sldSz cx="9144000" cy="6858000" type="screen4x3"/>
  <p:notesSz cx="67818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t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F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7260" autoAdjust="0"/>
  </p:normalViewPr>
  <p:slideViewPr>
    <p:cSldViewPr snapToGrid="0">
      <p:cViewPr>
        <p:scale>
          <a:sx n="107" d="100"/>
          <a:sy n="107" d="100"/>
        </p:scale>
        <p:origin x="-1656" y="-234"/>
      </p:cViewPr>
      <p:guideLst>
        <p:guide orient="horz" pos="255"/>
        <p:guide orient="horz" pos="4065"/>
        <p:guide orient="horz" pos="799"/>
        <p:guide orient="horz" pos="2251"/>
        <p:guide orient="horz" pos="2160"/>
        <p:guide pos="340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076" y="-84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7683-40FB-42EB-995E-E41B5BCDE291}" type="doc">
      <dgm:prSet loTypeId="urn:microsoft.com/office/officeart/2005/8/layout/cycle7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A32E9A77-1B0F-4727-9F94-87F76D069F22}">
      <dgm:prSet/>
      <dgm:spPr>
        <a:solidFill>
          <a:srgbClr val="7030A0"/>
        </a:solidFill>
      </dgm:spPr>
      <dgm:t>
        <a:bodyPr/>
        <a:lstStyle/>
        <a:p>
          <a:pPr rtl="0"/>
          <a:r>
            <a:rPr lang="de-DE" b="1" dirty="0" smtClean="0"/>
            <a:t>1. </a:t>
          </a:r>
          <a:r>
            <a:rPr lang="de-DE" b="1" dirty="0" smtClean="0">
              <a:solidFill>
                <a:schemeClr val="bg1"/>
              </a:solidFill>
            </a:rPr>
            <a:t>kompetenzorientiert</a:t>
          </a:r>
          <a:r>
            <a:rPr lang="de-DE" b="1" dirty="0" smtClean="0"/>
            <a:t> unterrichten</a:t>
          </a:r>
          <a:endParaRPr lang="de-DE" dirty="0"/>
        </a:p>
      </dgm:t>
    </dgm:pt>
    <dgm:pt modelId="{55274865-7E0E-4031-B6EB-23224074AD6C}" type="parTrans" cxnId="{7F8B305D-010A-49C5-BA4D-16720FDF6EF3}">
      <dgm:prSet/>
      <dgm:spPr/>
      <dgm:t>
        <a:bodyPr/>
        <a:lstStyle/>
        <a:p>
          <a:endParaRPr lang="de-DE"/>
        </a:p>
      </dgm:t>
    </dgm:pt>
    <dgm:pt modelId="{1604C4BF-611C-46A7-96D7-DBBA8E6DAD89}" type="sibTrans" cxnId="{7F8B305D-010A-49C5-BA4D-16720FDF6EF3}">
      <dgm:prSet/>
      <dgm:spPr>
        <a:solidFill>
          <a:srgbClr val="00B0F0"/>
        </a:solidFill>
      </dgm:spPr>
      <dgm:t>
        <a:bodyPr/>
        <a:lstStyle/>
        <a:p>
          <a:endParaRPr lang="de-DE"/>
        </a:p>
      </dgm:t>
    </dgm:pt>
    <dgm:pt modelId="{C89F5F67-EBC4-4A05-B76D-80394226F59F}">
      <dgm:prSet/>
      <dgm:spPr>
        <a:solidFill>
          <a:srgbClr val="0070C0"/>
        </a:solidFill>
      </dgm:spPr>
      <dgm:t>
        <a:bodyPr/>
        <a:lstStyle/>
        <a:p>
          <a:pPr rtl="0"/>
          <a:r>
            <a:rPr lang="de-DE" b="1" dirty="0" smtClean="0"/>
            <a:t>2. kompetenzorientiert diagnostizieren</a:t>
          </a:r>
          <a:endParaRPr lang="de-DE" dirty="0"/>
        </a:p>
      </dgm:t>
    </dgm:pt>
    <dgm:pt modelId="{300F443A-07D2-4296-8D1A-0BE4B8367F1F}" type="parTrans" cxnId="{2508B6E8-F6E1-46E1-BD85-68FE039BF045}">
      <dgm:prSet/>
      <dgm:spPr/>
      <dgm:t>
        <a:bodyPr/>
        <a:lstStyle/>
        <a:p>
          <a:endParaRPr lang="de-DE"/>
        </a:p>
      </dgm:t>
    </dgm:pt>
    <dgm:pt modelId="{59F9A9E6-FEBB-4D9A-90C4-6122388C5359}" type="sibTrans" cxnId="{2508B6E8-F6E1-46E1-BD85-68FE039BF045}">
      <dgm:prSet/>
      <dgm:spPr>
        <a:solidFill>
          <a:srgbClr val="00B0F0"/>
        </a:solidFill>
      </dgm:spPr>
      <dgm:t>
        <a:bodyPr/>
        <a:lstStyle/>
        <a:p>
          <a:endParaRPr lang="de-DE"/>
        </a:p>
      </dgm:t>
    </dgm:pt>
    <dgm:pt modelId="{9DB5A8E0-DF03-4609-B614-848A3F82F938}">
      <dgm:prSet/>
      <dgm:spPr>
        <a:solidFill>
          <a:srgbClr val="0070C0"/>
        </a:solidFill>
      </dgm:spPr>
      <dgm:t>
        <a:bodyPr/>
        <a:lstStyle/>
        <a:p>
          <a:pPr rtl="0"/>
          <a:r>
            <a:rPr lang="de-DE" b="1" dirty="0" smtClean="0"/>
            <a:t>3. kompetenzorientiert fördern </a:t>
          </a:r>
          <a:endParaRPr lang="de-DE" dirty="0"/>
        </a:p>
      </dgm:t>
    </dgm:pt>
    <dgm:pt modelId="{DD9616A0-51DE-4111-8F31-F3F079332F4D}" type="parTrans" cxnId="{8324E0B8-AB00-4963-A85C-12195F4BAFA0}">
      <dgm:prSet/>
      <dgm:spPr/>
      <dgm:t>
        <a:bodyPr/>
        <a:lstStyle/>
        <a:p>
          <a:endParaRPr lang="de-DE"/>
        </a:p>
      </dgm:t>
    </dgm:pt>
    <dgm:pt modelId="{614CB895-27C2-48A8-82B2-111A295A761A}" type="sibTrans" cxnId="{8324E0B8-AB00-4963-A85C-12195F4BAFA0}">
      <dgm:prSet/>
      <dgm:spPr>
        <a:solidFill>
          <a:srgbClr val="00B0F0"/>
        </a:solidFill>
      </dgm:spPr>
      <dgm:t>
        <a:bodyPr/>
        <a:lstStyle/>
        <a:p>
          <a:endParaRPr lang="de-DE"/>
        </a:p>
      </dgm:t>
    </dgm:pt>
    <dgm:pt modelId="{AE6865AE-A59B-4E38-A601-E9D76450E053}" type="pres">
      <dgm:prSet presAssocID="{18D47683-40FB-42EB-995E-E41B5BCDE2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39D6454-34B0-4D92-BF01-C7B6FDA153A4}" type="pres">
      <dgm:prSet presAssocID="{A32E9A77-1B0F-4727-9F94-87F76D069F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75384D-8968-46F4-9D4F-8636336264FA}" type="pres">
      <dgm:prSet presAssocID="{1604C4BF-611C-46A7-96D7-DBBA8E6DAD89}" presName="sibTrans" presStyleLbl="sibTrans2D1" presStyleIdx="0" presStyleCnt="3"/>
      <dgm:spPr/>
      <dgm:t>
        <a:bodyPr/>
        <a:lstStyle/>
        <a:p>
          <a:endParaRPr lang="de-DE"/>
        </a:p>
      </dgm:t>
    </dgm:pt>
    <dgm:pt modelId="{4E1AA2B7-ADF4-457E-BA35-526E04EAA31D}" type="pres">
      <dgm:prSet presAssocID="{1604C4BF-611C-46A7-96D7-DBBA8E6DAD89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D0F094B1-BF4F-4A31-9447-A29D4A0F4456}" type="pres">
      <dgm:prSet presAssocID="{C89F5F67-EBC4-4A05-B76D-80394226F5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F13151-3C66-403C-B506-BF544B7F308C}" type="pres">
      <dgm:prSet presAssocID="{59F9A9E6-FEBB-4D9A-90C4-6122388C5359}" presName="sibTrans" presStyleLbl="sibTrans2D1" presStyleIdx="1" presStyleCnt="3"/>
      <dgm:spPr/>
      <dgm:t>
        <a:bodyPr/>
        <a:lstStyle/>
        <a:p>
          <a:endParaRPr lang="de-DE"/>
        </a:p>
      </dgm:t>
    </dgm:pt>
    <dgm:pt modelId="{02B30646-486E-4159-80AD-6056A71D5F7F}" type="pres">
      <dgm:prSet presAssocID="{59F9A9E6-FEBB-4D9A-90C4-6122388C5359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95FE6C8D-7C78-4EE9-81CC-7655ABE55E71}" type="pres">
      <dgm:prSet presAssocID="{9DB5A8E0-DF03-4609-B614-848A3F82F9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7A1AAA-E07F-43D0-A7C0-D070B2D61A91}" type="pres">
      <dgm:prSet presAssocID="{614CB895-27C2-48A8-82B2-111A295A761A}" presName="sibTrans" presStyleLbl="sibTrans2D1" presStyleIdx="2" presStyleCnt="3"/>
      <dgm:spPr/>
      <dgm:t>
        <a:bodyPr/>
        <a:lstStyle/>
        <a:p>
          <a:endParaRPr lang="de-DE"/>
        </a:p>
      </dgm:t>
    </dgm:pt>
    <dgm:pt modelId="{D6E5B641-8460-40BF-BFFA-D693B7F29E2A}" type="pres">
      <dgm:prSet presAssocID="{614CB895-27C2-48A8-82B2-111A295A761A}" presName="connectorText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2508B6E8-F6E1-46E1-BD85-68FE039BF045}" srcId="{18D47683-40FB-42EB-995E-E41B5BCDE291}" destId="{C89F5F67-EBC4-4A05-B76D-80394226F59F}" srcOrd="1" destOrd="0" parTransId="{300F443A-07D2-4296-8D1A-0BE4B8367F1F}" sibTransId="{59F9A9E6-FEBB-4D9A-90C4-6122388C5359}"/>
    <dgm:cxn modelId="{754CBCB7-35A1-4285-9296-6C197A3C0FD5}" type="presOf" srcId="{18D47683-40FB-42EB-995E-E41B5BCDE291}" destId="{AE6865AE-A59B-4E38-A601-E9D76450E053}" srcOrd="0" destOrd="0" presId="urn:microsoft.com/office/officeart/2005/8/layout/cycle7"/>
    <dgm:cxn modelId="{8324E0B8-AB00-4963-A85C-12195F4BAFA0}" srcId="{18D47683-40FB-42EB-995E-E41B5BCDE291}" destId="{9DB5A8E0-DF03-4609-B614-848A3F82F938}" srcOrd="2" destOrd="0" parTransId="{DD9616A0-51DE-4111-8F31-F3F079332F4D}" sibTransId="{614CB895-27C2-48A8-82B2-111A295A761A}"/>
    <dgm:cxn modelId="{8CA4F40D-7BE3-4BA7-8BFD-37C04CCE27E3}" type="presOf" srcId="{59F9A9E6-FEBB-4D9A-90C4-6122388C5359}" destId="{76F13151-3C66-403C-B506-BF544B7F308C}" srcOrd="0" destOrd="0" presId="urn:microsoft.com/office/officeart/2005/8/layout/cycle7"/>
    <dgm:cxn modelId="{7F8B305D-010A-49C5-BA4D-16720FDF6EF3}" srcId="{18D47683-40FB-42EB-995E-E41B5BCDE291}" destId="{A32E9A77-1B0F-4727-9F94-87F76D069F22}" srcOrd="0" destOrd="0" parTransId="{55274865-7E0E-4031-B6EB-23224074AD6C}" sibTransId="{1604C4BF-611C-46A7-96D7-DBBA8E6DAD89}"/>
    <dgm:cxn modelId="{38866C79-BED6-427F-A520-4FC6D7CFD322}" type="presOf" srcId="{C89F5F67-EBC4-4A05-B76D-80394226F59F}" destId="{D0F094B1-BF4F-4A31-9447-A29D4A0F4456}" srcOrd="0" destOrd="0" presId="urn:microsoft.com/office/officeart/2005/8/layout/cycle7"/>
    <dgm:cxn modelId="{BA22B0BB-2EE3-49B8-BCA6-8BBB70E56B2B}" type="presOf" srcId="{A32E9A77-1B0F-4727-9F94-87F76D069F22}" destId="{B39D6454-34B0-4D92-BF01-C7B6FDA153A4}" srcOrd="0" destOrd="0" presId="urn:microsoft.com/office/officeart/2005/8/layout/cycle7"/>
    <dgm:cxn modelId="{0B65D29B-1702-48AA-89B4-A5721ED56603}" type="presOf" srcId="{59F9A9E6-FEBB-4D9A-90C4-6122388C5359}" destId="{02B30646-486E-4159-80AD-6056A71D5F7F}" srcOrd="1" destOrd="0" presId="urn:microsoft.com/office/officeart/2005/8/layout/cycle7"/>
    <dgm:cxn modelId="{89C5C7C5-4D91-4B21-881E-393FD7FC9A89}" type="presOf" srcId="{1604C4BF-611C-46A7-96D7-DBBA8E6DAD89}" destId="{C275384D-8968-46F4-9D4F-8636336264FA}" srcOrd="0" destOrd="0" presId="urn:microsoft.com/office/officeart/2005/8/layout/cycle7"/>
    <dgm:cxn modelId="{909DEC8D-8BC1-4340-AF4C-67A9C8A46E05}" type="presOf" srcId="{1604C4BF-611C-46A7-96D7-DBBA8E6DAD89}" destId="{4E1AA2B7-ADF4-457E-BA35-526E04EAA31D}" srcOrd="1" destOrd="0" presId="urn:microsoft.com/office/officeart/2005/8/layout/cycle7"/>
    <dgm:cxn modelId="{DD251ACC-B08B-4A14-993D-3C98E41257B1}" type="presOf" srcId="{614CB895-27C2-48A8-82B2-111A295A761A}" destId="{D07A1AAA-E07F-43D0-A7C0-D070B2D61A91}" srcOrd="0" destOrd="0" presId="urn:microsoft.com/office/officeart/2005/8/layout/cycle7"/>
    <dgm:cxn modelId="{EA93008C-CF4D-4084-92EF-515567BAAA22}" type="presOf" srcId="{9DB5A8E0-DF03-4609-B614-848A3F82F938}" destId="{95FE6C8D-7C78-4EE9-81CC-7655ABE55E71}" srcOrd="0" destOrd="0" presId="urn:microsoft.com/office/officeart/2005/8/layout/cycle7"/>
    <dgm:cxn modelId="{A3A251A9-4915-41B3-A350-AC58A9B4FF13}" type="presOf" srcId="{614CB895-27C2-48A8-82B2-111A295A761A}" destId="{D6E5B641-8460-40BF-BFFA-D693B7F29E2A}" srcOrd="1" destOrd="0" presId="urn:microsoft.com/office/officeart/2005/8/layout/cycle7"/>
    <dgm:cxn modelId="{B15BA03F-78C0-44BB-8EF7-2490690BE621}" type="presParOf" srcId="{AE6865AE-A59B-4E38-A601-E9D76450E053}" destId="{B39D6454-34B0-4D92-BF01-C7B6FDA153A4}" srcOrd="0" destOrd="0" presId="urn:microsoft.com/office/officeart/2005/8/layout/cycle7"/>
    <dgm:cxn modelId="{58159947-0BED-4D5D-A8B1-16B38077CB31}" type="presParOf" srcId="{AE6865AE-A59B-4E38-A601-E9D76450E053}" destId="{C275384D-8968-46F4-9D4F-8636336264FA}" srcOrd="1" destOrd="0" presId="urn:microsoft.com/office/officeart/2005/8/layout/cycle7"/>
    <dgm:cxn modelId="{F7417A28-1A05-41E9-84C3-55AC9515BE0B}" type="presParOf" srcId="{C275384D-8968-46F4-9D4F-8636336264FA}" destId="{4E1AA2B7-ADF4-457E-BA35-526E04EAA31D}" srcOrd="0" destOrd="0" presId="urn:microsoft.com/office/officeart/2005/8/layout/cycle7"/>
    <dgm:cxn modelId="{D8DF3054-7914-405D-B06E-E14D86BB91B0}" type="presParOf" srcId="{AE6865AE-A59B-4E38-A601-E9D76450E053}" destId="{D0F094B1-BF4F-4A31-9447-A29D4A0F4456}" srcOrd="2" destOrd="0" presId="urn:microsoft.com/office/officeart/2005/8/layout/cycle7"/>
    <dgm:cxn modelId="{7D2CC4EB-D004-44C3-B034-64074FA328F2}" type="presParOf" srcId="{AE6865AE-A59B-4E38-A601-E9D76450E053}" destId="{76F13151-3C66-403C-B506-BF544B7F308C}" srcOrd="3" destOrd="0" presId="urn:microsoft.com/office/officeart/2005/8/layout/cycle7"/>
    <dgm:cxn modelId="{AF21419B-E022-4466-877F-14290B276E7D}" type="presParOf" srcId="{76F13151-3C66-403C-B506-BF544B7F308C}" destId="{02B30646-486E-4159-80AD-6056A71D5F7F}" srcOrd="0" destOrd="0" presId="urn:microsoft.com/office/officeart/2005/8/layout/cycle7"/>
    <dgm:cxn modelId="{DA1425D6-7DE3-43AC-A229-9BC68DB471E4}" type="presParOf" srcId="{AE6865AE-A59B-4E38-A601-E9D76450E053}" destId="{95FE6C8D-7C78-4EE9-81CC-7655ABE55E71}" srcOrd="4" destOrd="0" presId="urn:microsoft.com/office/officeart/2005/8/layout/cycle7"/>
    <dgm:cxn modelId="{196C630B-0BE2-41B1-8B96-A8E924FBFFE1}" type="presParOf" srcId="{AE6865AE-A59B-4E38-A601-E9D76450E053}" destId="{D07A1AAA-E07F-43D0-A7C0-D070B2D61A91}" srcOrd="5" destOrd="0" presId="urn:microsoft.com/office/officeart/2005/8/layout/cycle7"/>
    <dgm:cxn modelId="{837A6C83-BBE1-4584-82E1-0A1623AA7430}" type="presParOf" srcId="{D07A1AAA-E07F-43D0-A7C0-D070B2D61A91}" destId="{D6E5B641-8460-40BF-BFFA-D693B7F29E2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D9EBD5-FC6F-40B4-AEC3-B587D7AB5B69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FE64C92D-D5F2-402F-8559-174A8F96959D}">
      <dgm:prSet custT="1"/>
      <dgm:spPr>
        <a:solidFill>
          <a:srgbClr val="0070C0"/>
        </a:solidFill>
      </dgm:spPr>
      <dgm:t>
        <a:bodyPr anchor="t" anchorCtr="0"/>
        <a:lstStyle/>
        <a:p>
          <a:pPr rtl="0"/>
          <a:r>
            <a:rPr lang="de-DE" sz="1600" b="1" dirty="0" smtClean="0"/>
            <a:t>VORHABEN</a:t>
          </a:r>
        </a:p>
        <a:p>
          <a:pPr rtl="0"/>
          <a:endParaRPr lang="de-DE" sz="800" b="1" dirty="0" smtClean="0"/>
        </a:p>
        <a:p>
          <a:pPr rtl="0"/>
          <a:r>
            <a:rPr lang="de-DE" sz="1600" b="0" dirty="0" smtClean="0"/>
            <a:t>Nutzung von Synergieeffekten im Lernprozess unserer Schülerinnen und Schüler in den Naturwissen-</a:t>
          </a:r>
          <a:r>
            <a:rPr lang="de-DE" sz="1600" b="0" dirty="0" err="1" smtClean="0"/>
            <a:t>schaften</a:t>
          </a:r>
          <a:r>
            <a:rPr lang="de-DE" sz="1600" b="0" dirty="0" smtClean="0"/>
            <a:t> </a:t>
          </a:r>
          <a:endParaRPr lang="de-DE" sz="1100" b="0" dirty="0"/>
        </a:p>
      </dgm:t>
    </dgm:pt>
    <dgm:pt modelId="{030AE86B-905A-4A60-B5A1-91EB91B563FB}" type="parTrans" cxnId="{ECF7237C-461D-4843-BE4F-59D2FFF3BD9C}">
      <dgm:prSet/>
      <dgm:spPr/>
      <dgm:t>
        <a:bodyPr/>
        <a:lstStyle/>
        <a:p>
          <a:endParaRPr lang="de-DE"/>
        </a:p>
      </dgm:t>
    </dgm:pt>
    <dgm:pt modelId="{95D64F15-DD3B-43B5-B97C-A67E044C48F3}" type="sibTrans" cxnId="{ECF7237C-461D-4843-BE4F-59D2FFF3BD9C}">
      <dgm:prSet/>
      <dgm:spPr/>
      <dgm:t>
        <a:bodyPr/>
        <a:lstStyle/>
        <a:p>
          <a:endParaRPr lang="de-DE"/>
        </a:p>
      </dgm:t>
    </dgm:pt>
    <dgm:pt modelId="{9D2B4044-04DF-4C3F-8454-A1DC6452D2C4}">
      <dgm:prSet custT="1"/>
      <dgm:spPr>
        <a:solidFill>
          <a:srgbClr val="0070C0"/>
        </a:solidFill>
      </dgm:spPr>
      <dgm:t>
        <a:bodyPr anchor="t" anchorCtr="0"/>
        <a:lstStyle/>
        <a:p>
          <a:pPr rtl="0"/>
          <a:r>
            <a:rPr lang="de-DE" sz="1600" b="1" dirty="0" smtClean="0"/>
            <a:t>ZIEL</a:t>
          </a:r>
        </a:p>
        <a:p>
          <a:pPr rtl="0"/>
          <a:endParaRPr lang="de-DE" sz="800" b="0" dirty="0" smtClean="0"/>
        </a:p>
        <a:p>
          <a:pPr rtl="0"/>
          <a:endParaRPr lang="de-DE" sz="1600" b="0" dirty="0" smtClean="0"/>
        </a:p>
        <a:p>
          <a:pPr rtl="0"/>
          <a:r>
            <a:rPr lang="de-DE" sz="1600" b="0" dirty="0" smtClean="0"/>
            <a:t>optimierter Lernprozess unter G8-Bedingungen</a:t>
          </a:r>
          <a:endParaRPr lang="de-DE" sz="1100" b="0" dirty="0"/>
        </a:p>
      </dgm:t>
    </dgm:pt>
    <dgm:pt modelId="{5F041FAA-E035-4116-8596-73CD853829C3}" type="parTrans" cxnId="{61F8220A-EA88-4FAF-9BE7-114B017A0665}">
      <dgm:prSet/>
      <dgm:spPr/>
      <dgm:t>
        <a:bodyPr/>
        <a:lstStyle/>
        <a:p>
          <a:endParaRPr lang="de-DE"/>
        </a:p>
      </dgm:t>
    </dgm:pt>
    <dgm:pt modelId="{1F9A8F5B-07B7-4F73-A33F-A14040CD41BE}" type="sibTrans" cxnId="{61F8220A-EA88-4FAF-9BE7-114B017A0665}">
      <dgm:prSet/>
      <dgm:spPr/>
      <dgm:t>
        <a:bodyPr/>
        <a:lstStyle/>
        <a:p>
          <a:endParaRPr lang="de-DE"/>
        </a:p>
      </dgm:t>
    </dgm:pt>
    <dgm:pt modelId="{4F068A97-48D6-409F-8EDD-20EE4425CFF2}">
      <dgm:prSet custT="1"/>
      <dgm:spPr>
        <a:solidFill>
          <a:srgbClr val="0070C0"/>
        </a:solidFill>
      </dgm:spPr>
      <dgm:t>
        <a:bodyPr anchor="t" anchorCtr="0"/>
        <a:lstStyle/>
        <a:p>
          <a:pPr rtl="0"/>
          <a:r>
            <a:rPr lang="de-DE" sz="1600" b="1" dirty="0" smtClean="0"/>
            <a:t>WEG</a:t>
          </a:r>
        </a:p>
        <a:p>
          <a:pPr rtl="0"/>
          <a:endParaRPr lang="de-DE" sz="800" b="0" dirty="0" smtClean="0"/>
        </a:p>
        <a:p>
          <a:pPr rtl="0"/>
          <a:r>
            <a:rPr lang="de-DE" sz="1600" b="0" dirty="0" smtClean="0"/>
            <a:t>1. fachinterne Formulierung der Curricula, inkl. Veröffentlichung</a:t>
          </a:r>
        </a:p>
        <a:p>
          <a:pPr rtl="0"/>
          <a:endParaRPr lang="de-DE" sz="800" b="0" dirty="0" smtClean="0"/>
        </a:p>
        <a:p>
          <a:pPr rtl="0"/>
          <a:r>
            <a:rPr lang="de-DE" sz="1600" b="0" dirty="0" smtClean="0"/>
            <a:t>2. Absprachen in gemeinsamen Fachkonferenzen aller Naturwissen-</a:t>
          </a:r>
          <a:r>
            <a:rPr lang="de-DE" sz="1600" b="0" dirty="0" err="1" smtClean="0"/>
            <a:t>schaften</a:t>
          </a:r>
          <a:endParaRPr lang="de-DE" sz="1600" b="0" dirty="0"/>
        </a:p>
      </dgm:t>
    </dgm:pt>
    <dgm:pt modelId="{20F48C84-E62E-4AA5-A29A-CEEE234EC349}" type="parTrans" cxnId="{27D6A3D3-0248-4436-97FA-A4A16AE35920}">
      <dgm:prSet/>
      <dgm:spPr/>
      <dgm:t>
        <a:bodyPr/>
        <a:lstStyle/>
        <a:p>
          <a:endParaRPr lang="de-DE"/>
        </a:p>
      </dgm:t>
    </dgm:pt>
    <dgm:pt modelId="{D20DB25D-4B78-4B66-B4EB-72685A0A8F51}" type="sibTrans" cxnId="{27D6A3D3-0248-4436-97FA-A4A16AE35920}">
      <dgm:prSet/>
      <dgm:spPr/>
      <dgm:t>
        <a:bodyPr/>
        <a:lstStyle/>
        <a:p>
          <a:endParaRPr lang="de-DE"/>
        </a:p>
      </dgm:t>
    </dgm:pt>
    <dgm:pt modelId="{C9121F0F-038C-4428-8795-1056A296579D}" type="pres">
      <dgm:prSet presAssocID="{77D9EBD5-FC6F-40B4-AEC3-B587D7AB5B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1F53B72-19F8-4D8B-AE27-23AAAC8E734C}" type="pres">
      <dgm:prSet presAssocID="{FE64C92D-D5F2-402F-8559-174A8F96959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554BA5-8D0D-4CB3-BC5B-8B9B34FECCE7}" type="pres">
      <dgm:prSet presAssocID="{95D64F15-DD3B-43B5-B97C-A67E044C48F3}" presName="sibTrans" presStyleLbl="sibTrans2D1" presStyleIdx="0" presStyleCnt="2"/>
      <dgm:spPr/>
      <dgm:t>
        <a:bodyPr/>
        <a:lstStyle/>
        <a:p>
          <a:endParaRPr lang="de-DE"/>
        </a:p>
      </dgm:t>
    </dgm:pt>
    <dgm:pt modelId="{5BA94A17-8643-4008-AFEB-48D1C18EC8FA}" type="pres">
      <dgm:prSet presAssocID="{95D64F15-DD3B-43B5-B97C-A67E044C48F3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B3DF9934-C9EB-45ED-843D-7DAE60F034BB}" type="pres">
      <dgm:prSet presAssocID="{4F068A97-48D6-409F-8EDD-20EE4425CF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E9447A9-C62C-413A-ADAC-F354DAC0B6EC}" type="pres">
      <dgm:prSet presAssocID="{D20DB25D-4B78-4B66-B4EB-72685A0A8F51}" presName="sibTrans" presStyleLbl="sibTrans2D1" presStyleIdx="1" presStyleCnt="2"/>
      <dgm:spPr/>
      <dgm:t>
        <a:bodyPr/>
        <a:lstStyle/>
        <a:p>
          <a:endParaRPr lang="de-DE"/>
        </a:p>
      </dgm:t>
    </dgm:pt>
    <dgm:pt modelId="{05F9BBD3-31EE-48DB-AFDF-FF97BF7F5BDE}" type="pres">
      <dgm:prSet presAssocID="{D20DB25D-4B78-4B66-B4EB-72685A0A8F51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010E5FDE-B9AD-4DDE-9DDC-FB4164F238A0}" type="pres">
      <dgm:prSet presAssocID="{9D2B4044-04DF-4C3F-8454-A1DC6452D2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648150A-D9F7-4366-88D1-FFF530C9AAB6}" type="presOf" srcId="{4F068A97-48D6-409F-8EDD-20EE4425CFF2}" destId="{B3DF9934-C9EB-45ED-843D-7DAE60F034BB}" srcOrd="0" destOrd="0" presId="urn:microsoft.com/office/officeart/2005/8/layout/process1"/>
    <dgm:cxn modelId="{38E38654-9E81-4127-B239-DBBFFFA5D7F8}" type="presOf" srcId="{FE64C92D-D5F2-402F-8559-174A8F96959D}" destId="{61F53B72-19F8-4D8B-AE27-23AAAC8E734C}" srcOrd="0" destOrd="0" presId="urn:microsoft.com/office/officeart/2005/8/layout/process1"/>
    <dgm:cxn modelId="{2176943E-F563-46B5-9FC2-8D0F01E7CC4D}" type="presOf" srcId="{77D9EBD5-FC6F-40B4-AEC3-B587D7AB5B69}" destId="{C9121F0F-038C-4428-8795-1056A296579D}" srcOrd="0" destOrd="0" presId="urn:microsoft.com/office/officeart/2005/8/layout/process1"/>
    <dgm:cxn modelId="{B9C8F0F8-2596-4442-B3D0-170AA7AAF385}" type="presOf" srcId="{D20DB25D-4B78-4B66-B4EB-72685A0A8F51}" destId="{05F9BBD3-31EE-48DB-AFDF-FF97BF7F5BDE}" srcOrd="1" destOrd="0" presId="urn:microsoft.com/office/officeart/2005/8/layout/process1"/>
    <dgm:cxn modelId="{61F8220A-EA88-4FAF-9BE7-114B017A0665}" srcId="{77D9EBD5-FC6F-40B4-AEC3-B587D7AB5B69}" destId="{9D2B4044-04DF-4C3F-8454-A1DC6452D2C4}" srcOrd="2" destOrd="0" parTransId="{5F041FAA-E035-4116-8596-73CD853829C3}" sibTransId="{1F9A8F5B-07B7-4F73-A33F-A14040CD41BE}"/>
    <dgm:cxn modelId="{27D6A3D3-0248-4436-97FA-A4A16AE35920}" srcId="{77D9EBD5-FC6F-40B4-AEC3-B587D7AB5B69}" destId="{4F068A97-48D6-409F-8EDD-20EE4425CFF2}" srcOrd="1" destOrd="0" parTransId="{20F48C84-E62E-4AA5-A29A-CEEE234EC349}" sibTransId="{D20DB25D-4B78-4B66-B4EB-72685A0A8F51}"/>
    <dgm:cxn modelId="{880E4C35-B6B2-4B0A-9EE1-D2ADF2CC877B}" type="presOf" srcId="{9D2B4044-04DF-4C3F-8454-A1DC6452D2C4}" destId="{010E5FDE-B9AD-4DDE-9DDC-FB4164F238A0}" srcOrd="0" destOrd="0" presId="urn:microsoft.com/office/officeart/2005/8/layout/process1"/>
    <dgm:cxn modelId="{F5B2A879-CB89-42DE-960A-D72F544C9BD8}" type="presOf" srcId="{95D64F15-DD3B-43B5-B97C-A67E044C48F3}" destId="{7D554BA5-8D0D-4CB3-BC5B-8B9B34FECCE7}" srcOrd="0" destOrd="0" presId="urn:microsoft.com/office/officeart/2005/8/layout/process1"/>
    <dgm:cxn modelId="{F2861760-8DB8-400C-A24C-5B4A35F130E6}" type="presOf" srcId="{D20DB25D-4B78-4B66-B4EB-72685A0A8F51}" destId="{3E9447A9-C62C-413A-ADAC-F354DAC0B6EC}" srcOrd="0" destOrd="0" presId="urn:microsoft.com/office/officeart/2005/8/layout/process1"/>
    <dgm:cxn modelId="{ECF7237C-461D-4843-BE4F-59D2FFF3BD9C}" srcId="{77D9EBD5-FC6F-40B4-AEC3-B587D7AB5B69}" destId="{FE64C92D-D5F2-402F-8559-174A8F96959D}" srcOrd="0" destOrd="0" parTransId="{030AE86B-905A-4A60-B5A1-91EB91B563FB}" sibTransId="{95D64F15-DD3B-43B5-B97C-A67E044C48F3}"/>
    <dgm:cxn modelId="{1E8260FE-1AD2-4B0F-BF82-491AF51E828F}" type="presOf" srcId="{95D64F15-DD3B-43B5-B97C-A67E044C48F3}" destId="{5BA94A17-8643-4008-AFEB-48D1C18EC8FA}" srcOrd="1" destOrd="0" presId="urn:microsoft.com/office/officeart/2005/8/layout/process1"/>
    <dgm:cxn modelId="{37600F7E-CFF3-4CE0-AD9C-460105996D5A}" type="presParOf" srcId="{C9121F0F-038C-4428-8795-1056A296579D}" destId="{61F53B72-19F8-4D8B-AE27-23AAAC8E734C}" srcOrd="0" destOrd="0" presId="urn:microsoft.com/office/officeart/2005/8/layout/process1"/>
    <dgm:cxn modelId="{8692105D-6189-49D4-A9EC-70EDD93F9FD6}" type="presParOf" srcId="{C9121F0F-038C-4428-8795-1056A296579D}" destId="{7D554BA5-8D0D-4CB3-BC5B-8B9B34FECCE7}" srcOrd="1" destOrd="0" presId="urn:microsoft.com/office/officeart/2005/8/layout/process1"/>
    <dgm:cxn modelId="{8526F760-7C97-43F7-B138-59200DAEF931}" type="presParOf" srcId="{7D554BA5-8D0D-4CB3-BC5B-8B9B34FECCE7}" destId="{5BA94A17-8643-4008-AFEB-48D1C18EC8FA}" srcOrd="0" destOrd="0" presId="urn:microsoft.com/office/officeart/2005/8/layout/process1"/>
    <dgm:cxn modelId="{31DCBDB7-85FC-492A-A7E4-3945DBD3910E}" type="presParOf" srcId="{C9121F0F-038C-4428-8795-1056A296579D}" destId="{B3DF9934-C9EB-45ED-843D-7DAE60F034BB}" srcOrd="2" destOrd="0" presId="urn:microsoft.com/office/officeart/2005/8/layout/process1"/>
    <dgm:cxn modelId="{0EEA88DC-0FC8-4822-BBFA-F5D9136609E9}" type="presParOf" srcId="{C9121F0F-038C-4428-8795-1056A296579D}" destId="{3E9447A9-C62C-413A-ADAC-F354DAC0B6EC}" srcOrd="3" destOrd="0" presId="urn:microsoft.com/office/officeart/2005/8/layout/process1"/>
    <dgm:cxn modelId="{3856B80A-4A3A-43B5-A1F2-3C050F0C3C59}" type="presParOf" srcId="{3E9447A9-C62C-413A-ADAC-F354DAC0B6EC}" destId="{05F9BBD3-31EE-48DB-AFDF-FF97BF7F5BDE}" srcOrd="0" destOrd="0" presId="urn:microsoft.com/office/officeart/2005/8/layout/process1"/>
    <dgm:cxn modelId="{694BA2C4-3C64-4C84-B3FB-6CA6BB0702EC}" type="presParOf" srcId="{C9121F0F-038C-4428-8795-1056A296579D}" destId="{010E5FDE-B9AD-4DDE-9DDC-FB4164F238A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D9EBD5-FC6F-40B4-AEC3-B587D7AB5B69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FE64C92D-D5F2-402F-8559-174A8F96959D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de-DE" sz="1600" b="1" dirty="0" smtClean="0"/>
            <a:t>konzeptbezogene Kompetenzen</a:t>
          </a:r>
        </a:p>
        <a:p>
          <a:pPr rtl="0"/>
          <a:r>
            <a:rPr lang="de-DE" sz="1600" b="1" dirty="0" smtClean="0"/>
            <a:t> </a:t>
          </a:r>
          <a:r>
            <a:rPr lang="de-DE" sz="1100" b="1" dirty="0" smtClean="0"/>
            <a:t>(Inhalte)</a:t>
          </a:r>
          <a:endParaRPr lang="de-DE" sz="1100" dirty="0"/>
        </a:p>
      </dgm:t>
    </dgm:pt>
    <dgm:pt modelId="{030AE86B-905A-4A60-B5A1-91EB91B563FB}" type="parTrans" cxnId="{ECF7237C-461D-4843-BE4F-59D2FFF3BD9C}">
      <dgm:prSet/>
      <dgm:spPr/>
      <dgm:t>
        <a:bodyPr/>
        <a:lstStyle/>
        <a:p>
          <a:endParaRPr lang="de-DE"/>
        </a:p>
      </dgm:t>
    </dgm:pt>
    <dgm:pt modelId="{95D64F15-DD3B-43B5-B97C-A67E044C48F3}" type="sibTrans" cxnId="{ECF7237C-461D-4843-BE4F-59D2FFF3BD9C}">
      <dgm:prSet/>
      <dgm:spPr/>
      <dgm:t>
        <a:bodyPr/>
        <a:lstStyle/>
        <a:p>
          <a:endParaRPr lang="de-DE"/>
        </a:p>
      </dgm:t>
    </dgm:pt>
    <dgm:pt modelId="{97CB2290-AB02-42E4-8EF1-1F9AEA673535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de-DE" sz="1600" b="1" dirty="0" smtClean="0"/>
            <a:t>prozessbezogene Kompetenzen </a:t>
          </a:r>
        </a:p>
        <a:p>
          <a:pPr rtl="0"/>
          <a:r>
            <a:rPr lang="de-DE" sz="1100" b="1" dirty="0" smtClean="0"/>
            <a:t>(Kommunikation, Bewertung, Erkenntnisgewinnung)</a:t>
          </a:r>
          <a:endParaRPr lang="de-DE" sz="1100" dirty="0"/>
        </a:p>
      </dgm:t>
    </dgm:pt>
    <dgm:pt modelId="{0923FA36-600C-43E1-B314-E8A4FE5BD1D9}" type="parTrans" cxnId="{90AF7882-6EED-464B-8407-BF45E793AC73}">
      <dgm:prSet/>
      <dgm:spPr/>
      <dgm:t>
        <a:bodyPr/>
        <a:lstStyle/>
        <a:p>
          <a:endParaRPr lang="de-DE"/>
        </a:p>
      </dgm:t>
    </dgm:pt>
    <dgm:pt modelId="{20B2D381-984F-4683-885A-9DCD15B486B3}" type="sibTrans" cxnId="{90AF7882-6EED-464B-8407-BF45E793AC73}">
      <dgm:prSet/>
      <dgm:spPr/>
      <dgm:t>
        <a:bodyPr/>
        <a:lstStyle/>
        <a:p>
          <a:endParaRPr lang="de-DE"/>
        </a:p>
      </dgm:t>
    </dgm:pt>
    <dgm:pt modelId="{32DC4126-5007-4895-8C35-BD62B6F9B48C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de-DE" sz="1600" b="1" dirty="0" smtClean="0"/>
            <a:t>Experimente</a:t>
          </a:r>
          <a:endParaRPr lang="de-DE" sz="1600" dirty="0"/>
        </a:p>
      </dgm:t>
    </dgm:pt>
    <dgm:pt modelId="{D9837005-72E9-4AA4-A0E1-EA8CB62BC615}" type="parTrans" cxnId="{F33343C5-C3E5-431B-858D-299F692F7F17}">
      <dgm:prSet/>
      <dgm:spPr/>
      <dgm:t>
        <a:bodyPr/>
        <a:lstStyle/>
        <a:p>
          <a:endParaRPr lang="de-DE"/>
        </a:p>
      </dgm:t>
    </dgm:pt>
    <dgm:pt modelId="{200BF534-605D-41D4-BBED-D52FCFE3A6F2}" type="sibTrans" cxnId="{F33343C5-C3E5-431B-858D-299F692F7F17}">
      <dgm:prSet/>
      <dgm:spPr/>
      <dgm:t>
        <a:bodyPr/>
        <a:lstStyle/>
        <a:p>
          <a:endParaRPr lang="de-DE"/>
        </a:p>
      </dgm:t>
    </dgm:pt>
    <dgm:pt modelId="{B71BB5BF-7DBA-4240-BA7A-41A40A58ABCD}">
      <dgm:prSet custT="1"/>
      <dgm:spPr>
        <a:solidFill>
          <a:srgbClr val="7030A0"/>
        </a:solidFill>
      </dgm:spPr>
      <dgm:t>
        <a:bodyPr/>
        <a:lstStyle/>
        <a:p>
          <a:pPr rtl="0"/>
          <a:r>
            <a:rPr lang="de-DE" sz="1600" b="1" dirty="0" smtClean="0"/>
            <a:t>Vereinbarungen zur Leistungs-bewertung</a:t>
          </a:r>
          <a:endParaRPr lang="de-DE" sz="1600" dirty="0"/>
        </a:p>
      </dgm:t>
    </dgm:pt>
    <dgm:pt modelId="{98B1F948-5928-4169-9C9F-0E5D636DDEB4}" type="parTrans" cxnId="{BA3BA545-81CE-47FE-91EE-8AC80E8D9872}">
      <dgm:prSet/>
      <dgm:spPr/>
      <dgm:t>
        <a:bodyPr/>
        <a:lstStyle/>
        <a:p>
          <a:endParaRPr lang="de-DE"/>
        </a:p>
      </dgm:t>
    </dgm:pt>
    <dgm:pt modelId="{ED8CCA4C-242F-4746-9DF4-7F2C8026BD9C}" type="sibTrans" cxnId="{BA3BA545-81CE-47FE-91EE-8AC80E8D9872}">
      <dgm:prSet/>
      <dgm:spPr/>
      <dgm:t>
        <a:bodyPr/>
        <a:lstStyle/>
        <a:p>
          <a:endParaRPr lang="de-DE"/>
        </a:p>
      </dgm:t>
    </dgm:pt>
    <dgm:pt modelId="{9D2B4044-04DF-4C3F-8454-A1DC6452D2C4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de-DE" sz="1600" b="1" dirty="0" smtClean="0"/>
            <a:t>außerschulische Lernorte</a:t>
          </a:r>
        </a:p>
        <a:p>
          <a:pPr rtl="0"/>
          <a:r>
            <a:rPr lang="de-DE" sz="1100" b="1" dirty="0" smtClean="0"/>
            <a:t> (z.B. Zoo, Universität)</a:t>
          </a:r>
          <a:endParaRPr lang="de-DE" sz="1100" b="1" dirty="0"/>
        </a:p>
      </dgm:t>
    </dgm:pt>
    <dgm:pt modelId="{5F041FAA-E035-4116-8596-73CD853829C3}" type="parTrans" cxnId="{61F8220A-EA88-4FAF-9BE7-114B017A0665}">
      <dgm:prSet/>
      <dgm:spPr/>
      <dgm:t>
        <a:bodyPr/>
        <a:lstStyle/>
        <a:p>
          <a:endParaRPr lang="de-DE"/>
        </a:p>
      </dgm:t>
    </dgm:pt>
    <dgm:pt modelId="{1F9A8F5B-07B7-4F73-A33F-A14040CD41BE}" type="sibTrans" cxnId="{61F8220A-EA88-4FAF-9BE7-114B017A0665}">
      <dgm:prSet/>
      <dgm:spPr/>
      <dgm:t>
        <a:bodyPr/>
        <a:lstStyle/>
        <a:p>
          <a:endParaRPr lang="de-DE"/>
        </a:p>
      </dgm:t>
    </dgm:pt>
    <dgm:pt modelId="{9521009F-F598-4EAF-9F10-C1E4E15BBF92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de-DE" sz="1600" b="1" dirty="0" smtClean="0"/>
            <a:t>Kooperationen</a:t>
          </a:r>
        </a:p>
        <a:p>
          <a:pPr rtl="0"/>
          <a:r>
            <a:rPr lang="de-DE" sz="1600" b="1" dirty="0" smtClean="0"/>
            <a:t> </a:t>
          </a:r>
          <a:r>
            <a:rPr lang="de-DE" sz="1100" b="1" dirty="0" smtClean="0"/>
            <a:t>(z.B. Unternehmen) </a:t>
          </a:r>
          <a:endParaRPr lang="de-DE" sz="1100" b="1" dirty="0"/>
        </a:p>
      </dgm:t>
    </dgm:pt>
    <dgm:pt modelId="{06E35737-9A57-4B70-9E7A-84ED51B5E747}" type="parTrans" cxnId="{9DFBCADE-8546-4940-B316-FE2654E05054}">
      <dgm:prSet/>
      <dgm:spPr/>
      <dgm:t>
        <a:bodyPr/>
        <a:lstStyle/>
        <a:p>
          <a:endParaRPr lang="de-DE"/>
        </a:p>
      </dgm:t>
    </dgm:pt>
    <dgm:pt modelId="{61E6962B-2F10-4C91-ADF5-D420E849F6AA}" type="sibTrans" cxnId="{9DFBCADE-8546-4940-B316-FE2654E05054}">
      <dgm:prSet/>
      <dgm:spPr/>
      <dgm:t>
        <a:bodyPr/>
        <a:lstStyle/>
        <a:p>
          <a:endParaRPr lang="de-DE"/>
        </a:p>
      </dgm:t>
    </dgm:pt>
    <dgm:pt modelId="{4F068A97-48D6-409F-8EDD-20EE4425CFF2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de-DE" sz="1600" b="1" dirty="0" smtClean="0"/>
            <a:t>Schülerinnen und Schüler im Fokus</a:t>
          </a:r>
          <a:endParaRPr lang="de-DE" sz="1600" b="1" dirty="0"/>
        </a:p>
      </dgm:t>
    </dgm:pt>
    <dgm:pt modelId="{20F48C84-E62E-4AA5-A29A-CEEE234EC349}" type="parTrans" cxnId="{27D6A3D3-0248-4436-97FA-A4A16AE35920}">
      <dgm:prSet/>
      <dgm:spPr/>
      <dgm:t>
        <a:bodyPr/>
        <a:lstStyle/>
        <a:p>
          <a:endParaRPr lang="de-DE"/>
        </a:p>
      </dgm:t>
    </dgm:pt>
    <dgm:pt modelId="{D20DB25D-4B78-4B66-B4EB-72685A0A8F51}" type="sibTrans" cxnId="{27D6A3D3-0248-4436-97FA-A4A16AE35920}">
      <dgm:prSet/>
      <dgm:spPr/>
      <dgm:t>
        <a:bodyPr/>
        <a:lstStyle/>
        <a:p>
          <a:endParaRPr lang="de-DE"/>
        </a:p>
      </dgm:t>
    </dgm:pt>
    <dgm:pt modelId="{0386273B-CA2C-45F5-AFD4-DF5DD9D21662}" type="pres">
      <dgm:prSet presAssocID="{77D9EBD5-FC6F-40B4-AEC3-B587D7AB5B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A76CFAB-E460-498B-ABFA-88639D91FAF7}" type="pres">
      <dgm:prSet presAssocID="{FE64C92D-D5F2-402F-8559-174A8F96959D}" presName="node" presStyleLbl="node1" presStyleIdx="0" presStyleCnt="7" custLinFactNeighborX="-455" custLinFactNeighborY="3712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AA1A36-479D-4D1D-A617-12D49E123ABC}" type="pres">
      <dgm:prSet presAssocID="{95D64F15-DD3B-43B5-B97C-A67E044C48F3}" presName="sibTrans" presStyleCnt="0"/>
      <dgm:spPr/>
    </dgm:pt>
    <dgm:pt modelId="{D20EC243-1911-48CA-B53E-540CD26B7216}" type="pres">
      <dgm:prSet presAssocID="{97CB2290-AB02-42E4-8EF1-1F9AEA67353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7E539A-2BB0-406B-82E9-D9DF5D2FCCA1}" type="pres">
      <dgm:prSet presAssocID="{20B2D381-984F-4683-885A-9DCD15B486B3}" presName="sibTrans" presStyleCnt="0"/>
      <dgm:spPr/>
    </dgm:pt>
    <dgm:pt modelId="{121E26D8-91A3-4856-9C07-1ECF00FC11A2}" type="pres">
      <dgm:prSet presAssocID="{32DC4126-5007-4895-8C35-BD62B6F9B48C}" presName="node" presStyleLbl="node1" presStyleIdx="2" presStyleCnt="7" custLinFactNeighborX="455" custLinFactNeighborY="297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BF38F7-E952-480C-AB24-448EBAE4DAF7}" type="pres">
      <dgm:prSet presAssocID="{200BF534-605D-41D4-BBED-D52FCFE3A6F2}" presName="sibTrans" presStyleCnt="0"/>
      <dgm:spPr/>
    </dgm:pt>
    <dgm:pt modelId="{FC3FA8BF-9876-4538-A031-E14E729A6740}" type="pres">
      <dgm:prSet presAssocID="{B71BB5BF-7DBA-4240-BA7A-41A40A58ABCD}" presName="node" presStyleLbl="node1" presStyleIdx="3" presStyleCnt="7" custLinFactNeighborX="-1363" custLinFactNeighborY="5076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E1BE2E-BF40-4DFC-88AE-629F5202D102}" type="pres">
      <dgm:prSet presAssocID="{ED8CCA4C-242F-4746-9DF4-7F2C8026BD9C}" presName="sibTrans" presStyleCnt="0"/>
      <dgm:spPr/>
    </dgm:pt>
    <dgm:pt modelId="{A74542EF-C227-494A-A832-813E46BFCA07}" type="pres">
      <dgm:prSet presAssocID="{4F068A97-48D6-409F-8EDD-20EE4425CFF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A155CE-CD7E-4E74-BF4D-939C0E419047}" type="pres">
      <dgm:prSet presAssocID="{D20DB25D-4B78-4B66-B4EB-72685A0A8F51}" presName="sibTrans" presStyleCnt="0"/>
      <dgm:spPr/>
    </dgm:pt>
    <dgm:pt modelId="{404E72A5-1347-4430-A0CA-291B431CE53B}" type="pres">
      <dgm:prSet presAssocID="{9D2B4044-04DF-4C3F-8454-A1DC6452D2C4}" presName="node" presStyleLbl="node1" presStyleIdx="5" presStyleCnt="7" custLinFactNeighborX="909" custLinFactNeighborY="4546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89AF2BC-69AE-4E7A-A403-27A2AA4ED6F6}" type="pres">
      <dgm:prSet presAssocID="{1F9A8F5B-07B7-4F73-A33F-A14040CD41BE}" presName="sibTrans" presStyleCnt="0"/>
      <dgm:spPr/>
    </dgm:pt>
    <dgm:pt modelId="{1B496206-457B-4D3E-8C27-83246F6170D2}" type="pres">
      <dgm:prSet presAssocID="{9521009F-F598-4EAF-9F10-C1E4E15BBF92}" presName="node" presStyleLbl="node1" presStyleIdx="6" presStyleCnt="7" custLinFactNeighborY="-7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33343C5-C3E5-431B-858D-299F692F7F17}" srcId="{77D9EBD5-FC6F-40B4-AEC3-B587D7AB5B69}" destId="{32DC4126-5007-4895-8C35-BD62B6F9B48C}" srcOrd="2" destOrd="0" parTransId="{D9837005-72E9-4AA4-A0E1-EA8CB62BC615}" sibTransId="{200BF534-605D-41D4-BBED-D52FCFE3A6F2}"/>
    <dgm:cxn modelId="{8FB9DF4D-25A2-4D89-843B-39BBF35783BB}" type="presOf" srcId="{9521009F-F598-4EAF-9F10-C1E4E15BBF92}" destId="{1B496206-457B-4D3E-8C27-83246F6170D2}" srcOrd="0" destOrd="0" presId="urn:microsoft.com/office/officeart/2005/8/layout/default"/>
    <dgm:cxn modelId="{BB31D63E-C1CE-48D7-97F7-FCA8E6ED3978}" type="presOf" srcId="{9D2B4044-04DF-4C3F-8454-A1DC6452D2C4}" destId="{404E72A5-1347-4430-A0CA-291B431CE53B}" srcOrd="0" destOrd="0" presId="urn:microsoft.com/office/officeart/2005/8/layout/default"/>
    <dgm:cxn modelId="{ECF7237C-461D-4843-BE4F-59D2FFF3BD9C}" srcId="{77D9EBD5-FC6F-40B4-AEC3-B587D7AB5B69}" destId="{FE64C92D-D5F2-402F-8559-174A8F96959D}" srcOrd="0" destOrd="0" parTransId="{030AE86B-905A-4A60-B5A1-91EB91B563FB}" sibTransId="{95D64F15-DD3B-43B5-B97C-A67E044C48F3}"/>
    <dgm:cxn modelId="{FFD2FD89-6D17-4262-AC19-B6BE902B0C29}" type="presOf" srcId="{32DC4126-5007-4895-8C35-BD62B6F9B48C}" destId="{121E26D8-91A3-4856-9C07-1ECF00FC11A2}" srcOrd="0" destOrd="0" presId="urn:microsoft.com/office/officeart/2005/8/layout/default"/>
    <dgm:cxn modelId="{E3E3CB03-05FD-4493-A398-628D70915759}" type="presOf" srcId="{FE64C92D-D5F2-402F-8559-174A8F96959D}" destId="{AA76CFAB-E460-498B-ABFA-88639D91FAF7}" srcOrd="0" destOrd="0" presId="urn:microsoft.com/office/officeart/2005/8/layout/default"/>
    <dgm:cxn modelId="{93282C8C-1686-4202-B659-ECCA0E0A0106}" type="presOf" srcId="{4F068A97-48D6-409F-8EDD-20EE4425CFF2}" destId="{A74542EF-C227-494A-A832-813E46BFCA07}" srcOrd="0" destOrd="0" presId="urn:microsoft.com/office/officeart/2005/8/layout/default"/>
    <dgm:cxn modelId="{49145AC1-6B02-4BD4-B18B-474724CF1D71}" type="presOf" srcId="{77D9EBD5-FC6F-40B4-AEC3-B587D7AB5B69}" destId="{0386273B-CA2C-45F5-AFD4-DF5DD9D21662}" srcOrd="0" destOrd="0" presId="urn:microsoft.com/office/officeart/2005/8/layout/default"/>
    <dgm:cxn modelId="{61F8220A-EA88-4FAF-9BE7-114B017A0665}" srcId="{77D9EBD5-FC6F-40B4-AEC3-B587D7AB5B69}" destId="{9D2B4044-04DF-4C3F-8454-A1DC6452D2C4}" srcOrd="5" destOrd="0" parTransId="{5F041FAA-E035-4116-8596-73CD853829C3}" sibTransId="{1F9A8F5B-07B7-4F73-A33F-A14040CD41BE}"/>
    <dgm:cxn modelId="{5CB5277B-922D-4BE7-BB37-D5272C7CF3EA}" type="presOf" srcId="{97CB2290-AB02-42E4-8EF1-1F9AEA673535}" destId="{D20EC243-1911-48CA-B53E-540CD26B7216}" srcOrd="0" destOrd="0" presId="urn:microsoft.com/office/officeart/2005/8/layout/default"/>
    <dgm:cxn modelId="{BA3BA545-81CE-47FE-91EE-8AC80E8D9872}" srcId="{77D9EBD5-FC6F-40B4-AEC3-B587D7AB5B69}" destId="{B71BB5BF-7DBA-4240-BA7A-41A40A58ABCD}" srcOrd="3" destOrd="0" parTransId="{98B1F948-5928-4169-9C9F-0E5D636DDEB4}" sibTransId="{ED8CCA4C-242F-4746-9DF4-7F2C8026BD9C}"/>
    <dgm:cxn modelId="{CB0627A5-8113-43E5-AD19-8E22026F4971}" type="presOf" srcId="{B71BB5BF-7DBA-4240-BA7A-41A40A58ABCD}" destId="{FC3FA8BF-9876-4538-A031-E14E729A6740}" srcOrd="0" destOrd="0" presId="urn:microsoft.com/office/officeart/2005/8/layout/default"/>
    <dgm:cxn modelId="{9DFBCADE-8546-4940-B316-FE2654E05054}" srcId="{77D9EBD5-FC6F-40B4-AEC3-B587D7AB5B69}" destId="{9521009F-F598-4EAF-9F10-C1E4E15BBF92}" srcOrd="6" destOrd="0" parTransId="{06E35737-9A57-4B70-9E7A-84ED51B5E747}" sibTransId="{61E6962B-2F10-4C91-ADF5-D420E849F6AA}"/>
    <dgm:cxn modelId="{90AF7882-6EED-464B-8407-BF45E793AC73}" srcId="{77D9EBD5-FC6F-40B4-AEC3-B587D7AB5B69}" destId="{97CB2290-AB02-42E4-8EF1-1F9AEA673535}" srcOrd="1" destOrd="0" parTransId="{0923FA36-600C-43E1-B314-E8A4FE5BD1D9}" sibTransId="{20B2D381-984F-4683-885A-9DCD15B486B3}"/>
    <dgm:cxn modelId="{27D6A3D3-0248-4436-97FA-A4A16AE35920}" srcId="{77D9EBD5-FC6F-40B4-AEC3-B587D7AB5B69}" destId="{4F068A97-48D6-409F-8EDD-20EE4425CFF2}" srcOrd="4" destOrd="0" parTransId="{20F48C84-E62E-4AA5-A29A-CEEE234EC349}" sibTransId="{D20DB25D-4B78-4B66-B4EB-72685A0A8F51}"/>
    <dgm:cxn modelId="{395330FC-F24A-47E6-BBAF-5E7EF5654A52}" type="presParOf" srcId="{0386273B-CA2C-45F5-AFD4-DF5DD9D21662}" destId="{AA76CFAB-E460-498B-ABFA-88639D91FAF7}" srcOrd="0" destOrd="0" presId="urn:microsoft.com/office/officeart/2005/8/layout/default"/>
    <dgm:cxn modelId="{520B41BA-70B0-48DC-BA83-2C304C52855A}" type="presParOf" srcId="{0386273B-CA2C-45F5-AFD4-DF5DD9D21662}" destId="{BFAA1A36-479D-4D1D-A617-12D49E123ABC}" srcOrd="1" destOrd="0" presId="urn:microsoft.com/office/officeart/2005/8/layout/default"/>
    <dgm:cxn modelId="{EC80573F-D917-42CB-9DCF-061A85C6D603}" type="presParOf" srcId="{0386273B-CA2C-45F5-AFD4-DF5DD9D21662}" destId="{D20EC243-1911-48CA-B53E-540CD26B7216}" srcOrd="2" destOrd="0" presId="urn:microsoft.com/office/officeart/2005/8/layout/default"/>
    <dgm:cxn modelId="{BF75E8D7-6311-441D-A364-C851320A57D9}" type="presParOf" srcId="{0386273B-CA2C-45F5-AFD4-DF5DD9D21662}" destId="{2A7E539A-2BB0-406B-82E9-D9DF5D2FCCA1}" srcOrd="3" destOrd="0" presId="urn:microsoft.com/office/officeart/2005/8/layout/default"/>
    <dgm:cxn modelId="{4785B606-C2EA-4C16-81B5-D912E83BAB38}" type="presParOf" srcId="{0386273B-CA2C-45F5-AFD4-DF5DD9D21662}" destId="{121E26D8-91A3-4856-9C07-1ECF00FC11A2}" srcOrd="4" destOrd="0" presId="urn:microsoft.com/office/officeart/2005/8/layout/default"/>
    <dgm:cxn modelId="{041C9987-19C7-446E-B299-A6D0513E524A}" type="presParOf" srcId="{0386273B-CA2C-45F5-AFD4-DF5DD9D21662}" destId="{6EBF38F7-E952-480C-AB24-448EBAE4DAF7}" srcOrd="5" destOrd="0" presId="urn:microsoft.com/office/officeart/2005/8/layout/default"/>
    <dgm:cxn modelId="{E6FD431A-8947-43DE-A27E-B5BFF8072AFB}" type="presParOf" srcId="{0386273B-CA2C-45F5-AFD4-DF5DD9D21662}" destId="{FC3FA8BF-9876-4538-A031-E14E729A6740}" srcOrd="6" destOrd="0" presId="urn:microsoft.com/office/officeart/2005/8/layout/default"/>
    <dgm:cxn modelId="{222794B3-B6A5-459F-9D8F-E3C3143820F7}" type="presParOf" srcId="{0386273B-CA2C-45F5-AFD4-DF5DD9D21662}" destId="{56E1BE2E-BF40-4DFC-88AE-629F5202D102}" srcOrd="7" destOrd="0" presId="urn:microsoft.com/office/officeart/2005/8/layout/default"/>
    <dgm:cxn modelId="{A73204C5-5CDC-4D9B-9E17-AE6B243E080A}" type="presParOf" srcId="{0386273B-CA2C-45F5-AFD4-DF5DD9D21662}" destId="{A74542EF-C227-494A-A832-813E46BFCA07}" srcOrd="8" destOrd="0" presId="urn:microsoft.com/office/officeart/2005/8/layout/default"/>
    <dgm:cxn modelId="{666104DA-F17F-4C64-AC94-855587E1522F}" type="presParOf" srcId="{0386273B-CA2C-45F5-AFD4-DF5DD9D21662}" destId="{95A155CE-CD7E-4E74-BF4D-939C0E419047}" srcOrd="9" destOrd="0" presId="urn:microsoft.com/office/officeart/2005/8/layout/default"/>
    <dgm:cxn modelId="{35D2223D-3381-4016-A782-4940A504BF85}" type="presParOf" srcId="{0386273B-CA2C-45F5-AFD4-DF5DD9D21662}" destId="{404E72A5-1347-4430-A0CA-291B431CE53B}" srcOrd="10" destOrd="0" presId="urn:microsoft.com/office/officeart/2005/8/layout/default"/>
    <dgm:cxn modelId="{446E136F-7639-4AB2-9DC0-9E05D833D01A}" type="presParOf" srcId="{0386273B-CA2C-45F5-AFD4-DF5DD9D21662}" destId="{A89AF2BC-69AE-4E7A-A403-27A2AA4ED6F6}" srcOrd="11" destOrd="0" presId="urn:microsoft.com/office/officeart/2005/8/layout/default"/>
    <dgm:cxn modelId="{43C5548C-91C0-407A-9703-5F0C43EB4739}" type="presParOf" srcId="{0386273B-CA2C-45F5-AFD4-DF5DD9D21662}" destId="{1B496206-457B-4D3E-8C27-83246F6170D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D47683-40FB-42EB-995E-E41B5BCDE291}" type="doc">
      <dgm:prSet loTypeId="urn:microsoft.com/office/officeart/2005/8/layout/cycle7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A32E9A77-1B0F-4727-9F94-87F76D069F22}">
      <dgm:prSet/>
      <dgm:spPr>
        <a:solidFill>
          <a:srgbClr val="0070C0"/>
        </a:solidFill>
      </dgm:spPr>
      <dgm:t>
        <a:bodyPr/>
        <a:lstStyle/>
        <a:p>
          <a:pPr rtl="0"/>
          <a:r>
            <a:rPr lang="de-DE" b="1" dirty="0" smtClean="0"/>
            <a:t>1. </a:t>
          </a:r>
          <a:r>
            <a:rPr lang="de-DE" b="1" dirty="0" smtClean="0">
              <a:solidFill>
                <a:schemeClr val="bg1"/>
              </a:solidFill>
            </a:rPr>
            <a:t>kompetenzorientiert</a:t>
          </a:r>
          <a:r>
            <a:rPr lang="de-DE" b="1" dirty="0" smtClean="0"/>
            <a:t> unterrichten</a:t>
          </a:r>
          <a:endParaRPr lang="de-DE" dirty="0"/>
        </a:p>
      </dgm:t>
    </dgm:pt>
    <dgm:pt modelId="{55274865-7E0E-4031-B6EB-23224074AD6C}" type="parTrans" cxnId="{7F8B305D-010A-49C5-BA4D-16720FDF6EF3}">
      <dgm:prSet/>
      <dgm:spPr/>
      <dgm:t>
        <a:bodyPr/>
        <a:lstStyle/>
        <a:p>
          <a:endParaRPr lang="de-DE"/>
        </a:p>
      </dgm:t>
    </dgm:pt>
    <dgm:pt modelId="{1604C4BF-611C-46A7-96D7-DBBA8E6DAD89}" type="sibTrans" cxnId="{7F8B305D-010A-49C5-BA4D-16720FDF6EF3}">
      <dgm:prSet/>
      <dgm:spPr>
        <a:solidFill>
          <a:srgbClr val="00B0F0"/>
        </a:solidFill>
      </dgm:spPr>
      <dgm:t>
        <a:bodyPr/>
        <a:lstStyle/>
        <a:p>
          <a:endParaRPr lang="de-DE"/>
        </a:p>
      </dgm:t>
    </dgm:pt>
    <dgm:pt modelId="{C89F5F67-EBC4-4A05-B76D-80394226F59F}">
      <dgm:prSet/>
      <dgm:spPr>
        <a:solidFill>
          <a:srgbClr val="7030A0"/>
        </a:solidFill>
      </dgm:spPr>
      <dgm:t>
        <a:bodyPr/>
        <a:lstStyle/>
        <a:p>
          <a:pPr rtl="0"/>
          <a:r>
            <a:rPr lang="de-DE" b="1" dirty="0" smtClean="0"/>
            <a:t>2. kompetenzorientiert diagnostizieren</a:t>
          </a:r>
          <a:endParaRPr lang="de-DE" dirty="0"/>
        </a:p>
      </dgm:t>
    </dgm:pt>
    <dgm:pt modelId="{300F443A-07D2-4296-8D1A-0BE4B8367F1F}" type="parTrans" cxnId="{2508B6E8-F6E1-46E1-BD85-68FE039BF045}">
      <dgm:prSet/>
      <dgm:spPr/>
      <dgm:t>
        <a:bodyPr/>
        <a:lstStyle/>
        <a:p>
          <a:endParaRPr lang="de-DE"/>
        </a:p>
      </dgm:t>
    </dgm:pt>
    <dgm:pt modelId="{59F9A9E6-FEBB-4D9A-90C4-6122388C5359}" type="sibTrans" cxnId="{2508B6E8-F6E1-46E1-BD85-68FE039BF045}">
      <dgm:prSet/>
      <dgm:spPr>
        <a:solidFill>
          <a:srgbClr val="00B0F0"/>
        </a:solidFill>
      </dgm:spPr>
      <dgm:t>
        <a:bodyPr/>
        <a:lstStyle/>
        <a:p>
          <a:endParaRPr lang="de-DE"/>
        </a:p>
      </dgm:t>
    </dgm:pt>
    <dgm:pt modelId="{9DB5A8E0-DF03-4609-B614-848A3F82F938}">
      <dgm:prSet/>
      <dgm:spPr>
        <a:solidFill>
          <a:srgbClr val="7030A0"/>
        </a:solidFill>
      </dgm:spPr>
      <dgm:t>
        <a:bodyPr/>
        <a:lstStyle/>
        <a:p>
          <a:pPr rtl="0"/>
          <a:r>
            <a:rPr lang="de-DE" b="1" dirty="0" smtClean="0"/>
            <a:t>3. kompetenzorientiert fördern </a:t>
          </a:r>
          <a:endParaRPr lang="de-DE" dirty="0"/>
        </a:p>
      </dgm:t>
    </dgm:pt>
    <dgm:pt modelId="{DD9616A0-51DE-4111-8F31-F3F079332F4D}" type="parTrans" cxnId="{8324E0B8-AB00-4963-A85C-12195F4BAFA0}">
      <dgm:prSet/>
      <dgm:spPr/>
      <dgm:t>
        <a:bodyPr/>
        <a:lstStyle/>
        <a:p>
          <a:endParaRPr lang="de-DE"/>
        </a:p>
      </dgm:t>
    </dgm:pt>
    <dgm:pt modelId="{614CB895-27C2-48A8-82B2-111A295A761A}" type="sibTrans" cxnId="{8324E0B8-AB00-4963-A85C-12195F4BAFA0}">
      <dgm:prSet/>
      <dgm:spPr>
        <a:solidFill>
          <a:srgbClr val="00B0F0"/>
        </a:solidFill>
      </dgm:spPr>
      <dgm:t>
        <a:bodyPr/>
        <a:lstStyle/>
        <a:p>
          <a:endParaRPr lang="de-DE"/>
        </a:p>
      </dgm:t>
    </dgm:pt>
    <dgm:pt modelId="{AE6865AE-A59B-4E38-A601-E9D76450E053}" type="pres">
      <dgm:prSet presAssocID="{18D47683-40FB-42EB-995E-E41B5BCDE2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39D6454-34B0-4D92-BF01-C7B6FDA153A4}" type="pres">
      <dgm:prSet presAssocID="{A32E9A77-1B0F-4727-9F94-87F76D069F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75384D-8968-46F4-9D4F-8636336264FA}" type="pres">
      <dgm:prSet presAssocID="{1604C4BF-611C-46A7-96D7-DBBA8E6DAD89}" presName="sibTrans" presStyleLbl="sibTrans2D1" presStyleIdx="0" presStyleCnt="3"/>
      <dgm:spPr/>
      <dgm:t>
        <a:bodyPr/>
        <a:lstStyle/>
        <a:p>
          <a:endParaRPr lang="de-DE"/>
        </a:p>
      </dgm:t>
    </dgm:pt>
    <dgm:pt modelId="{4E1AA2B7-ADF4-457E-BA35-526E04EAA31D}" type="pres">
      <dgm:prSet presAssocID="{1604C4BF-611C-46A7-96D7-DBBA8E6DAD89}" presName="connectorText" presStyleLbl="sibTrans2D1" presStyleIdx="0" presStyleCnt="3"/>
      <dgm:spPr/>
      <dgm:t>
        <a:bodyPr/>
        <a:lstStyle/>
        <a:p>
          <a:endParaRPr lang="de-DE"/>
        </a:p>
      </dgm:t>
    </dgm:pt>
    <dgm:pt modelId="{D0F094B1-BF4F-4A31-9447-A29D4A0F4456}" type="pres">
      <dgm:prSet presAssocID="{C89F5F67-EBC4-4A05-B76D-80394226F59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F13151-3C66-403C-B506-BF544B7F308C}" type="pres">
      <dgm:prSet presAssocID="{59F9A9E6-FEBB-4D9A-90C4-6122388C5359}" presName="sibTrans" presStyleLbl="sibTrans2D1" presStyleIdx="1" presStyleCnt="3"/>
      <dgm:spPr/>
      <dgm:t>
        <a:bodyPr/>
        <a:lstStyle/>
        <a:p>
          <a:endParaRPr lang="de-DE"/>
        </a:p>
      </dgm:t>
    </dgm:pt>
    <dgm:pt modelId="{02B30646-486E-4159-80AD-6056A71D5F7F}" type="pres">
      <dgm:prSet presAssocID="{59F9A9E6-FEBB-4D9A-90C4-6122388C5359}" presName="connectorText" presStyleLbl="sibTrans2D1" presStyleIdx="1" presStyleCnt="3"/>
      <dgm:spPr/>
      <dgm:t>
        <a:bodyPr/>
        <a:lstStyle/>
        <a:p>
          <a:endParaRPr lang="de-DE"/>
        </a:p>
      </dgm:t>
    </dgm:pt>
    <dgm:pt modelId="{95FE6C8D-7C78-4EE9-81CC-7655ABE55E71}" type="pres">
      <dgm:prSet presAssocID="{9DB5A8E0-DF03-4609-B614-848A3F82F9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7A1AAA-E07F-43D0-A7C0-D070B2D61A91}" type="pres">
      <dgm:prSet presAssocID="{614CB895-27C2-48A8-82B2-111A295A761A}" presName="sibTrans" presStyleLbl="sibTrans2D1" presStyleIdx="2" presStyleCnt="3"/>
      <dgm:spPr/>
      <dgm:t>
        <a:bodyPr/>
        <a:lstStyle/>
        <a:p>
          <a:endParaRPr lang="de-DE"/>
        </a:p>
      </dgm:t>
    </dgm:pt>
    <dgm:pt modelId="{D6E5B641-8460-40BF-BFFA-D693B7F29E2A}" type="pres">
      <dgm:prSet presAssocID="{614CB895-27C2-48A8-82B2-111A295A761A}" presName="connectorText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6AFCCBD0-6B38-446D-83BA-1F95CA312750}" type="presOf" srcId="{C89F5F67-EBC4-4A05-B76D-80394226F59F}" destId="{D0F094B1-BF4F-4A31-9447-A29D4A0F4456}" srcOrd="0" destOrd="0" presId="urn:microsoft.com/office/officeart/2005/8/layout/cycle7"/>
    <dgm:cxn modelId="{7F8B305D-010A-49C5-BA4D-16720FDF6EF3}" srcId="{18D47683-40FB-42EB-995E-E41B5BCDE291}" destId="{A32E9A77-1B0F-4727-9F94-87F76D069F22}" srcOrd="0" destOrd="0" parTransId="{55274865-7E0E-4031-B6EB-23224074AD6C}" sibTransId="{1604C4BF-611C-46A7-96D7-DBBA8E6DAD89}"/>
    <dgm:cxn modelId="{7B4C7D50-7E09-4636-8695-87EDACB28382}" type="presOf" srcId="{614CB895-27C2-48A8-82B2-111A295A761A}" destId="{D07A1AAA-E07F-43D0-A7C0-D070B2D61A91}" srcOrd="0" destOrd="0" presId="urn:microsoft.com/office/officeart/2005/8/layout/cycle7"/>
    <dgm:cxn modelId="{229F7057-B29E-4560-AC39-31702AFFBCE9}" type="presOf" srcId="{59F9A9E6-FEBB-4D9A-90C4-6122388C5359}" destId="{76F13151-3C66-403C-B506-BF544B7F308C}" srcOrd="0" destOrd="0" presId="urn:microsoft.com/office/officeart/2005/8/layout/cycle7"/>
    <dgm:cxn modelId="{D45F21E9-DF1F-4014-B90D-AA1E8E3C7195}" type="presOf" srcId="{614CB895-27C2-48A8-82B2-111A295A761A}" destId="{D6E5B641-8460-40BF-BFFA-D693B7F29E2A}" srcOrd="1" destOrd="0" presId="urn:microsoft.com/office/officeart/2005/8/layout/cycle7"/>
    <dgm:cxn modelId="{B47C0036-7614-4953-96D3-7B5C3ECBAD22}" type="presOf" srcId="{1604C4BF-611C-46A7-96D7-DBBA8E6DAD89}" destId="{C275384D-8968-46F4-9D4F-8636336264FA}" srcOrd="0" destOrd="0" presId="urn:microsoft.com/office/officeart/2005/8/layout/cycle7"/>
    <dgm:cxn modelId="{12B06100-69D7-404F-9E92-070EC89AC034}" type="presOf" srcId="{18D47683-40FB-42EB-995E-E41B5BCDE291}" destId="{AE6865AE-A59B-4E38-A601-E9D76450E053}" srcOrd="0" destOrd="0" presId="urn:microsoft.com/office/officeart/2005/8/layout/cycle7"/>
    <dgm:cxn modelId="{EE86296A-F05F-48CB-82AC-7A98EC855398}" type="presOf" srcId="{59F9A9E6-FEBB-4D9A-90C4-6122388C5359}" destId="{02B30646-486E-4159-80AD-6056A71D5F7F}" srcOrd="1" destOrd="0" presId="urn:microsoft.com/office/officeart/2005/8/layout/cycle7"/>
    <dgm:cxn modelId="{2508B6E8-F6E1-46E1-BD85-68FE039BF045}" srcId="{18D47683-40FB-42EB-995E-E41B5BCDE291}" destId="{C89F5F67-EBC4-4A05-B76D-80394226F59F}" srcOrd="1" destOrd="0" parTransId="{300F443A-07D2-4296-8D1A-0BE4B8367F1F}" sibTransId="{59F9A9E6-FEBB-4D9A-90C4-6122388C5359}"/>
    <dgm:cxn modelId="{85F28433-8CFA-4AF5-9E22-332F92079F32}" type="presOf" srcId="{A32E9A77-1B0F-4727-9F94-87F76D069F22}" destId="{B39D6454-34B0-4D92-BF01-C7B6FDA153A4}" srcOrd="0" destOrd="0" presId="urn:microsoft.com/office/officeart/2005/8/layout/cycle7"/>
    <dgm:cxn modelId="{8324E0B8-AB00-4963-A85C-12195F4BAFA0}" srcId="{18D47683-40FB-42EB-995E-E41B5BCDE291}" destId="{9DB5A8E0-DF03-4609-B614-848A3F82F938}" srcOrd="2" destOrd="0" parTransId="{DD9616A0-51DE-4111-8F31-F3F079332F4D}" sibTransId="{614CB895-27C2-48A8-82B2-111A295A761A}"/>
    <dgm:cxn modelId="{565C7246-CC87-41DC-A19D-46F14C20B613}" type="presOf" srcId="{1604C4BF-611C-46A7-96D7-DBBA8E6DAD89}" destId="{4E1AA2B7-ADF4-457E-BA35-526E04EAA31D}" srcOrd="1" destOrd="0" presId="urn:microsoft.com/office/officeart/2005/8/layout/cycle7"/>
    <dgm:cxn modelId="{4AAF357B-823A-4225-871C-191F72829D8F}" type="presOf" srcId="{9DB5A8E0-DF03-4609-B614-848A3F82F938}" destId="{95FE6C8D-7C78-4EE9-81CC-7655ABE55E71}" srcOrd="0" destOrd="0" presId="urn:microsoft.com/office/officeart/2005/8/layout/cycle7"/>
    <dgm:cxn modelId="{91F80016-F3C1-4D36-AAAE-A2D485F16B12}" type="presParOf" srcId="{AE6865AE-A59B-4E38-A601-E9D76450E053}" destId="{B39D6454-34B0-4D92-BF01-C7B6FDA153A4}" srcOrd="0" destOrd="0" presId="urn:microsoft.com/office/officeart/2005/8/layout/cycle7"/>
    <dgm:cxn modelId="{3CC24BDE-A210-4BA4-8B9E-50FB61CBF056}" type="presParOf" srcId="{AE6865AE-A59B-4E38-A601-E9D76450E053}" destId="{C275384D-8968-46F4-9D4F-8636336264FA}" srcOrd="1" destOrd="0" presId="urn:microsoft.com/office/officeart/2005/8/layout/cycle7"/>
    <dgm:cxn modelId="{611164C9-745D-4C1A-AD07-50505759E9C1}" type="presParOf" srcId="{C275384D-8968-46F4-9D4F-8636336264FA}" destId="{4E1AA2B7-ADF4-457E-BA35-526E04EAA31D}" srcOrd="0" destOrd="0" presId="urn:microsoft.com/office/officeart/2005/8/layout/cycle7"/>
    <dgm:cxn modelId="{2DE0C447-56A2-457F-B9A1-132F373B807A}" type="presParOf" srcId="{AE6865AE-A59B-4E38-A601-E9D76450E053}" destId="{D0F094B1-BF4F-4A31-9447-A29D4A0F4456}" srcOrd="2" destOrd="0" presId="urn:microsoft.com/office/officeart/2005/8/layout/cycle7"/>
    <dgm:cxn modelId="{35056C6B-BA31-4CCE-A0EC-EDBFCC3B63A3}" type="presParOf" srcId="{AE6865AE-A59B-4E38-A601-E9D76450E053}" destId="{76F13151-3C66-403C-B506-BF544B7F308C}" srcOrd="3" destOrd="0" presId="urn:microsoft.com/office/officeart/2005/8/layout/cycle7"/>
    <dgm:cxn modelId="{DE3ED7B2-F966-472C-844A-5757A11C95E7}" type="presParOf" srcId="{76F13151-3C66-403C-B506-BF544B7F308C}" destId="{02B30646-486E-4159-80AD-6056A71D5F7F}" srcOrd="0" destOrd="0" presId="urn:microsoft.com/office/officeart/2005/8/layout/cycle7"/>
    <dgm:cxn modelId="{167E0947-33AA-4307-BEE2-5919C1F04DCB}" type="presParOf" srcId="{AE6865AE-A59B-4E38-A601-E9D76450E053}" destId="{95FE6C8D-7C78-4EE9-81CC-7655ABE55E71}" srcOrd="4" destOrd="0" presId="urn:microsoft.com/office/officeart/2005/8/layout/cycle7"/>
    <dgm:cxn modelId="{BD13C167-2692-48F9-8CA1-063D6E607587}" type="presParOf" srcId="{AE6865AE-A59B-4E38-A601-E9D76450E053}" destId="{D07A1AAA-E07F-43D0-A7C0-D070B2D61A91}" srcOrd="5" destOrd="0" presId="urn:microsoft.com/office/officeart/2005/8/layout/cycle7"/>
    <dgm:cxn modelId="{1B0F24A1-B9AC-4474-ACBB-90153FC463ED}" type="presParOf" srcId="{D07A1AAA-E07F-43D0-A7C0-D070B2D61A91}" destId="{D6E5B641-8460-40BF-BFFA-D693B7F29E2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311855-1E08-4BE6-9C83-CB793CBCD4BF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D9DDAF9B-2A69-456E-8264-4101CE288FD0}">
      <dgm:prSet/>
      <dgm:spPr>
        <a:solidFill>
          <a:srgbClr val="0070C0"/>
        </a:solidFill>
      </dgm:spPr>
      <dgm:t>
        <a:bodyPr/>
        <a:lstStyle/>
        <a:p>
          <a:pPr rtl="0"/>
          <a:r>
            <a:rPr lang="de-DE" b="1" dirty="0" smtClean="0">
              <a:solidFill>
                <a:schemeClr val="bg1"/>
              </a:solidFill>
            </a:rPr>
            <a:t>Förderkurs „Junge Forscher“</a:t>
          </a:r>
          <a:endParaRPr lang="de-DE" b="1" dirty="0">
            <a:solidFill>
              <a:schemeClr val="bg1"/>
            </a:solidFill>
          </a:endParaRPr>
        </a:p>
      </dgm:t>
    </dgm:pt>
    <dgm:pt modelId="{256B4C8E-FBBB-491E-82A2-953F5A00F116}" type="parTrans" cxnId="{681B008E-62BA-423D-972C-815F59711A5B}">
      <dgm:prSet/>
      <dgm:spPr/>
      <dgm:t>
        <a:bodyPr/>
        <a:lstStyle/>
        <a:p>
          <a:endParaRPr lang="de-DE"/>
        </a:p>
      </dgm:t>
    </dgm:pt>
    <dgm:pt modelId="{4B931713-360F-4795-AEEF-A5DAF37FC3DF}" type="sibTrans" cxnId="{681B008E-62BA-423D-972C-815F59711A5B}">
      <dgm:prSet/>
      <dgm:spPr/>
      <dgm:t>
        <a:bodyPr/>
        <a:lstStyle/>
        <a:p>
          <a:endParaRPr lang="de-DE"/>
        </a:p>
      </dgm:t>
    </dgm:pt>
    <dgm:pt modelId="{0C6ADD76-C472-416A-9B7F-598B67BA64E2}">
      <dgm:prSet/>
      <dgm:spPr>
        <a:solidFill>
          <a:srgbClr val="0070C0"/>
        </a:solidFill>
      </dgm:spPr>
      <dgm:t>
        <a:bodyPr/>
        <a:lstStyle/>
        <a:p>
          <a:pPr rtl="0"/>
          <a:r>
            <a:rPr lang="de-DE" b="1" dirty="0" smtClean="0">
              <a:solidFill>
                <a:schemeClr val="bg1"/>
              </a:solidFill>
            </a:rPr>
            <a:t>Förderkurs</a:t>
          </a:r>
          <a:r>
            <a:rPr lang="de-DE" dirty="0" smtClean="0"/>
            <a:t> </a:t>
          </a:r>
        </a:p>
        <a:p>
          <a:pPr rtl="0"/>
          <a:r>
            <a:rPr lang="de-DE" dirty="0" smtClean="0"/>
            <a:t>„</a:t>
          </a:r>
          <a:r>
            <a:rPr lang="de-DE" b="1" dirty="0" smtClean="0">
              <a:solidFill>
                <a:schemeClr val="bg1"/>
              </a:solidFill>
            </a:rPr>
            <a:t>Agenda</a:t>
          </a:r>
          <a:r>
            <a:rPr lang="de-DE" dirty="0" smtClean="0"/>
            <a:t> </a:t>
          </a:r>
          <a:r>
            <a:rPr lang="de-DE" b="1" dirty="0" smtClean="0">
              <a:solidFill>
                <a:schemeClr val="bg1"/>
              </a:solidFill>
            </a:rPr>
            <a:t>21</a:t>
          </a:r>
          <a:r>
            <a:rPr lang="de-DE" dirty="0" smtClean="0"/>
            <a:t>“</a:t>
          </a:r>
          <a:endParaRPr lang="de-DE" b="1" dirty="0">
            <a:solidFill>
              <a:schemeClr val="bg1"/>
            </a:solidFill>
          </a:endParaRPr>
        </a:p>
      </dgm:t>
    </dgm:pt>
    <dgm:pt modelId="{BBEF270B-795A-47A8-BAB0-6066B6CE2766}" type="parTrans" cxnId="{8EBD3462-A62B-4B0F-A924-6CFAFF84BD2C}">
      <dgm:prSet/>
      <dgm:spPr/>
      <dgm:t>
        <a:bodyPr/>
        <a:lstStyle/>
        <a:p>
          <a:endParaRPr lang="de-DE"/>
        </a:p>
      </dgm:t>
    </dgm:pt>
    <dgm:pt modelId="{B8852F3E-5030-485B-95F6-72C1FC334939}" type="sibTrans" cxnId="{8EBD3462-A62B-4B0F-A924-6CFAFF84BD2C}">
      <dgm:prSet/>
      <dgm:spPr/>
      <dgm:t>
        <a:bodyPr/>
        <a:lstStyle/>
        <a:p>
          <a:endParaRPr lang="de-DE"/>
        </a:p>
      </dgm:t>
    </dgm:pt>
    <dgm:pt modelId="{5E90F596-3F87-4797-9B5F-3DEA9387746E}">
      <dgm:prSet/>
      <dgm:spPr>
        <a:solidFill>
          <a:srgbClr val="0070C0"/>
        </a:solidFill>
      </dgm:spPr>
      <dgm:t>
        <a:bodyPr/>
        <a:lstStyle/>
        <a:p>
          <a:pPr rtl="0"/>
          <a:r>
            <a:rPr lang="de-DE" b="1" dirty="0" smtClean="0">
              <a:solidFill>
                <a:schemeClr val="bg1"/>
              </a:solidFill>
            </a:rPr>
            <a:t>Projektkurs</a:t>
          </a:r>
          <a:r>
            <a:rPr lang="de-DE" dirty="0" smtClean="0"/>
            <a:t> </a:t>
          </a:r>
          <a:r>
            <a:rPr lang="de-DE" b="1" dirty="0" smtClean="0">
              <a:solidFill>
                <a:schemeClr val="bg1"/>
              </a:solidFill>
            </a:rPr>
            <a:t>Biologie</a:t>
          </a:r>
          <a:endParaRPr lang="de-DE" b="1" dirty="0">
            <a:solidFill>
              <a:schemeClr val="bg1"/>
            </a:solidFill>
          </a:endParaRPr>
        </a:p>
      </dgm:t>
    </dgm:pt>
    <dgm:pt modelId="{46C9E271-F710-4DBC-8A74-68FA0531D228}" type="parTrans" cxnId="{FD7F2C4A-3961-480B-B26B-76601B4C4F53}">
      <dgm:prSet/>
      <dgm:spPr/>
      <dgm:t>
        <a:bodyPr/>
        <a:lstStyle/>
        <a:p>
          <a:endParaRPr lang="de-DE"/>
        </a:p>
      </dgm:t>
    </dgm:pt>
    <dgm:pt modelId="{9356424A-D6E5-4491-94D5-682F533AAC39}" type="sibTrans" cxnId="{FD7F2C4A-3961-480B-B26B-76601B4C4F53}">
      <dgm:prSet/>
      <dgm:spPr/>
      <dgm:t>
        <a:bodyPr/>
        <a:lstStyle/>
        <a:p>
          <a:endParaRPr lang="de-DE"/>
        </a:p>
      </dgm:t>
    </dgm:pt>
    <dgm:pt modelId="{30CF811E-2E74-4297-9D62-4A3C121FF30D}">
      <dgm:prSet/>
      <dgm:spPr>
        <a:solidFill>
          <a:srgbClr val="0070C0"/>
        </a:solidFill>
      </dgm:spPr>
      <dgm:t>
        <a:bodyPr/>
        <a:lstStyle/>
        <a:p>
          <a:pPr rtl="0"/>
          <a:r>
            <a:rPr lang="de-DE" b="1" dirty="0" smtClean="0">
              <a:solidFill>
                <a:schemeClr val="bg1"/>
              </a:solidFill>
            </a:rPr>
            <a:t>Wochenplan</a:t>
          </a:r>
          <a:r>
            <a:rPr lang="de-DE" dirty="0" smtClean="0"/>
            <a:t> </a:t>
          </a:r>
          <a:r>
            <a:rPr lang="de-DE" b="1" dirty="0" smtClean="0">
              <a:solidFill>
                <a:schemeClr val="bg1"/>
              </a:solidFill>
            </a:rPr>
            <a:t>mit</a:t>
          </a:r>
          <a:r>
            <a:rPr lang="de-DE" dirty="0" smtClean="0"/>
            <a:t> </a:t>
          </a:r>
          <a:r>
            <a:rPr lang="de-DE" b="1" dirty="0" smtClean="0">
              <a:solidFill>
                <a:schemeClr val="bg1"/>
              </a:solidFill>
            </a:rPr>
            <a:t>NW-Bestandteilen</a:t>
          </a:r>
          <a:endParaRPr lang="de-DE" b="1" dirty="0">
            <a:solidFill>
              <a:schemeClr val="bg1"/>
            </a:solidFill>
          </a:endParaRPr>
        </a:p>
      </dgm:t>
    </dgm:pt>
    <dgm:pt modelId="{18D89CFC-0367-4801-AF08-EE0E114AB76E}" type="parTrans" cxnId="{A1282364-75E4-43BF-B6D0-B8DB19F3E892}">
      <dgm:prSet/>
      <dgm:spPr/>
      <dgm:t>
        <a:bodyPr/>
        <a:lstStyle/>
        <a:p>
          <a:endParaRPr lang="de-DE"/>
        </a:p>
      </dgm:t>
    </dgm:pt>
    <dgm:pt modelId="{FB466BCB-FE7E-4A4C-99CA-FC2C063D71E3}" type="sibTrans" cxnId="{A1282364-75E4-43BF-B6D0-B8DB19F3E892}">
      <dgm:prSet/>
      <dgm:spPr/>
      <dgm:t>
        <a:bodyPr/>
        <a:lstStyle/>
        <a:p>
          <a:endParaRPr lang="de-DE"/>
        </a:p>
      </dgm:t>
    </dgm:pt>
    <dgm:pt modelId="{82B5BED5-6E4A-491C-A6A2-79737BB32B3C}">
      <dgm:prSet/>
      <dgm:spPr>
        <a:solidFill>
          <a:srgbClr val="0070C0"/>
        </a:solidFill>
      </dgm:spPr>
      <dgm:t>
        <a:bodyPr/>
        <a:lstStyle/>
        <a:p>
          <a:pPr rtl="0"/>
          <a:r>
            <a:rPr lang="de-DE" b="1" dirty="0" smtClean="0"/>
            <a:t>Teilnahme am Projekt </a:t>
          </a:r>
          <a:r>
            <a:rPr lang="de-DE" b="1" dirty="0" smtClean="0">
              <a:solidFill>
                <a:schemeClr val="bg1"/>
              </a:solidFill>
            </a:rPr>
            <a:t>Lernpotenziale</a:t>
          </a:r>
          <a:endParaRPr lang="de-DE" b="1" dirty="0">
            <a:solidFill>
              <a:schemeClr val="bg1"/>
            </a:solidFill>
          </a:endParaRPr>
        </a:p>
      </dgm:t>
    </dgm:pt>
    <dgm:pt modelId="{83F18463-BA5F-4890-B8BA-6A46E207A709}" type="parTrans" cxnId="{64BB5A09-DAC3-44A9-AA72-A3D3A7B0A7F0}">
      <dgm:prSet/>
      <dgm:spPr/>
      <dgm:t>
        <a:bodyPr/>
        <a:lstStyle/>
        <a:p>
          <a:endParaRPr lang="de-DE"/>
        </a:p>
      </dgm:t>
    </dgm:pt>
    <dgm:pt modelId="{A81FB618-3F8B-48D6-B24B-4D65F8A882BD}" type="sibTrans" cxnId="{64BB5A09-DAC3-44A9-AA72-A3D3A7B0A7F0}">
      <dgm:prSet/>
      <dgm:spPr/>
      <dgm:t>
        <a:bodyPr/>
        <a:lstStyle/>
        <a:p>
          <a:endParaRPr lang="de-DE"/>
        </a:p>
      </dgm:t>
    </dgm:pt>
    <dgm:pt modelId="{453A4E24-1A1B-482E-874B-1B9A4E00C388}">
      <dgm:prSet/>
      <dgm:spPr>
        <a:solidFill>
          <a:srgbClr val="7030A0"/>
        </a:solidFill>
      </dgm:spPr>
      <dgm:t>
        <a:bodyPr/>
        <a:lstStyle/>
        <a:p>
          <a:pPr rtl="0"/>
          <a:r>
            <a:rPr lang="de-DE" b="1" dirty="0" smtClean="0">
              <a:solidFill>
                <a:schemeClr val="bg1"/>
              </a:solidFill>
            </a:rPr>
            <a:t>Lernbüro</a:t>
          </a:r>
          <a:r>
            <a:rPr lang="de-DE" b="1" dirty="0" smtClean="0"/>
            <a:t> NW</a:t>
          </a:r>
        </a:p>
        <a:p>
          <a:pPr rtl="0"/>
          <a:r>
            <a:rPr lang="de-DE" b="1" dirty="0" smtClean="0"/>
            <a:t> (in Planung)</a:t>
          </a:r>
          <a:endParaRPr lang="de-DE" b="1" dirty="0"/>
        </a:p>
      </dgm:t>
    </dgm:pt>
    <dgm:pt modelId="{6B43706C-755F-4877-A0EB-E975F771243B}" type="parTrans" cxnId="{1CF6F54E-5DBB-45E1-9BE1-7730D873FBDF}">
      <dgm:prSet/>
      <dgm:spPr/>
      <dgm:t>
        <a:bodyPr/>
        <a:lstStyle/>
        <a:p>
          <a:endParaRPr lang="de-DE"/>
        </a:p>
      </dgm:t>
    </dgm:pt>
    <dgm:pt modelId="{D3992E07-CAA5-44D8-BF0F-43DB659F1082}" type="sibTrans" cxnId="{1CF6F54E-5DBB-45E1-9BE1-7730D873FBDF}">
      <dgm:prSet/>
      <dgm:spPr/>
      <dgm:t>
        <a:bodyPr/>
        <a:lstStyle/>
        <a:p>
          <a:endParaRPr lang="de-DE"/>
        </a:p>
      </dgm:t>
    </dgm:pt>
    <dgm:pt modelId="{52296503-29AA-4AA5-A337-6740E64F3E00}">
      <dgm:prSet/>
      <dgm:spPr>
        <a:solidFill>
          <a:srgbClr val="7030A0"/>
        </a:solidFill>
      </dgm:spPr>
      <dgm:t>
        <a:bodyPr/>
        <a:lstStyle/>
        <a:p>
          <a:pPr rtl="0"/>
          <a:r>
            <a:rPr lang="de-DE" b="1" dirty="0" smtClean="0"/>
            <a:t>innere Differenzierung</a:t>
          </a:r>
        </a:p>
        <a:p>
          <a:pPr rtl="0"/>
          <a:r>
            <a:rPr lang="de-DE" b="1" dirty="0" smtClean="0"/>
            <a:t>(Baustelle)</a:t>
          </a:r>
          <a:endParaRPr lang="de-DE" b="1" dirty="0"/>
        </a:p>
      </dgm:t>
    </dgm:pt>
    <dgm:pt modelId="{928EBF1A-2BB0-40C6-86CD-F0D4CB709A7A}" type="parTrans" cxnId="{A9F2DFEB-8BBF-4BE8-8A9E-7AC422915DDC}">
      <dgm:prSet/>
      <dgm:spPr/>
      <dgm:t>
        <a:bodyPr/>
        <a:lstStyle/>
        <a:p>
          <a:endParaRPr lang="de-DE"/>
        </a:p>
      </dgm:t>
    </dgm:pt>
    <dgm:pt modelId="{954EE536-33B9-4566-9ACC-3099E2455566}" type="sibTrans" cxnId="{A9F2DFEB-8BBF-4BE8-8A9E-7AC422915DDC}">
      <dgm:prSet/>
      <dgm:spPr/>
      <dgm:t>
        <a:bodyPr/>
        <a:lstStyle/>
        <a:p>
          <a:endParaRPr lang="de-DE"/>
        </a:p>
      </dgm:t>
    </dgm:pt>
    <dgm:pt modelId="{E421E693-36A4-4831-A594-1B6D4A61A45A}">
      <dgm:prSet/>
      <dgm:spPr>
        <a:solidFill>
          <a:srgbClr val="0070C0"/>
        </a:solidFill>
      </dgm:spPr>
      <dgm:t>
        <a:bodyPr/>
        <a:lstStyle/>
        <a:p>
          <a:pPr rtl="0"/>
          <a:r>
            <a:rPr lang="de-DE" b="1" dirty="0" smtClean="0">
              <a:solidFill>
                <a:schemeClr val="bg1"/>
              </a:solidFill>
            </a:rPr>
            <a:t>Begabungsförderung</a:t>
          </a:r>
          <a:r>
            <a:rPr lang="de-DE" b="1" dirty="0" smtClean="0"/>
            <a:t> (Wettbewerbe, Drehtür</a:t>
          </a:r>
          <a:r>
            <a:rPr lang="de-DE" dirty="0" smtClean="0"/>
            <a:t>)</a:t>
          </a:r>
          <a:endParaRPr lang="de-DE" dirty="0"/>
        </a:p>
      </dgm:t>
    </dgm:pt>
    <dgm:pt modelId="{CE45CD57-4A47-4A2D-8644-36F53F6CFFA2}" type="parTrans" cxnId="{F12FD3F0-912B-4F55-B9F1-6EC67FEC78EA}">
      <dgm:prSet/>
      <dgm:spPr/>
      <dgm:t>
        <a:bodyPr/>
        <a:lstStyle/>
        <a:p>
          <a:endParaRPr lang="de-DE"/>
        </a:p>
      </dgm:t>
    </dgm:pt>
    <dgm:pt modelId="{922A3539-F81E-4CAA-A288-0446FD429EDD}" type="sibTrans" cxnId="{F12FD3F0-912B-4F55-B9F1-6EC67FEC78EA}">
      <dgm:prSet/>
      <dgm:spPr/>
      <dgm:t>
        <a:bodyPr/>
        <a:lstStyle/>
        <a:p>
          <a:endParaRPr lang="de-DE"/>
        </a:p>
      </dgm:t>
    </dgm:pt>
    <dgm:pt modelId="{BB059871-DADC-4E6C-9C07-D2A66C7BDCE6}">
      <dgm:prSet/>
      <dgm:spPr>
        <a:solidFill>
          <a:srgbClr val="0070C0"/>
        </a:solidFill>
      </dgm:spPr>
      <dgm:t>
        <a:bodyPr/>
        <a:lstStyle/>
        <a:p>
          <a:pPr rtl="0"/>
          <a:r>
            <a:rPr lang="de-DE" b="1" dirty="0" smtClean="0"/>
            <a:t>Matheolympiade, LNU</a:t>
          </a:r>
          <a:endParaRPr lang="de-DE" b="1" dirty="0"/>
        </a:p>
      </dgm:t>
    </dgm:pt>
    <dgm:pt modelId="{9278BE6E-3280-49B5-9B95-48A37704D915}" type="parTrans" cxnId="{C86FDE21-F8FF-4B01-A32D-B4B70B7B1670}">
      <dgm:prSet/>
      <dgm:spPr/>
      <dgm:t>
        <a:bodyPr/>
        <a:lstStyle/>
        <a:p>
          <a:endParaRPr lang="de-DE"/>
        </a:p>
      </dgm:t>
    </dgm:pt>
    <dgm:pt modelId="{56FCA054-0C49-4910-9B8C-4AB64D1E9D8B}" type="sibTrans" cxnId="{C86FDE21-F8FF-4B01-A32D-B4B70B7B1670}">
      <dgm:prSet/>
      <dgm:spPr/>
      <dgm:t>
        <a:bodyPr/>
        <a:lstStyle/>
        <a:p>
          <a:endParaRPr lang="de-DE"/>
        </a:p>
      </dgm:t>
    </dgm:pt>
    <dgm:pt modelId="{343F2E6D-2D4D-4CAE-B4FA-5908B5463986}">
      <dgm:prSet/>
      <dgm:spPr>
        <a:solidFill>
          <a:srgbClr val="0070C0"/>
        </a:solidFill>
      </dgm:spPr>
      <dgm:t>
        <a:bodyPr/>
        <a:lstStyle/>
        <a:p>
          <a:pPr rtl="0"/>
          <a:r>
            <a:rPr lang="de-DE" b="1" dirty="0" smtClean="0"/>
            <a:t>Projekte </a:t>
          </a:r>
        </a:p>
        <a:p>
          <a:pPr rtl="0"/>
          <a:r>
            <a:rPr lang="de-DE" b="1" dirty="0" smtClean="0"/>
            <a:t>(z.B.: Kiosk, </a:t>
          </a:r>
          <a:r>
            <a:rPr lang="de-DE" b="1" dirty="0" smtClean="0">
              <a:solidFill>
                <a:schemeClr val="bg1"/>
              </a:solidFill>
            </a:rPr>
            <a:t>Bienen</a:t>
          </a:r>
          <a:r>
            <a:rPr lang="de-DE" dirty="0" smtClean="0"/>
            <a:t>) </a:t>
          </a:r>
          <a:endParaRPr lang="de-DE" dirty="0"/>
        </a:p>
      </dgm:t>
    </dgm:pt>
    <dgm:pt modelId="{A1F62A1B-364D-4E92-9662-93C6C69267DF}" type="parTrans" cxnId="{DCA35D74-8237-4F0B-A8A2-1648D311A43F}">
      <dgm:prSet/>
      <dgm:spPr/>
      <dgm:t>
        <a:bodyPr/>
        <a:lstStyle/>
        <a:p>
          <a:endParaRPr lang="de-DE"/>
        </a:p>
      </dgm:t>
    </dgm:pt>
    <dgm:pt modelId="{F6CF4F6E-6D4A-40A3-AA5C-CA5F95784DC0}" type="sibTrans" cxnId="{DCA35D74-8237-4F0B-A8A2-1648D311A43F}">
      <dgm:prSet/>
      <dgm:spPr/>
      <dgm:t>
        <a:bodyPr/>
        <a:lstStyle/>
        <a:p>
          <a:endParaRPr lang="de-DE"/>
        </a:p>
      </dgm:t>
    </dgm:pt>
    <dgm:pt modelId="{C41A3E7C-BA3E-467C-A693-6FC061968AEB}" type="pres">
      <dgm:prSet presAssocID="{B5311855-1E08-4BE6-9C83-CB793CBCD4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2BCCA93-55DA-42EB-A066-472DDCA131CE}" type="pres">
      <dgm:prSet presAssocID="{D9DDAF9B-2A69-456E-8264-4101CE288FD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B45A44-D073-49DA-A0B9-49E3F04C7B69}" type="pres">
      <dgm:prSet presAssocID="{4B931713-360F-4795-AEEF-A5DAF37FC3DF}" presName="sibTrans" presStyleCnt="0"/>
      <dgm:spPr/>
      <dgm:t>
        <a:bodyPr/>
        <a:lstStyle/>
        <a:p>
          <a:endParaRPr lang="de-DE"/>
        </a:p>
      </dgm:t>
    </dgm:pt>
    <dgm:pt modelId="{37094257-5BE8-47AD-B9D6-82EB43D9FA04}" type="pres">
      <dgm:prSet presAssocID="{0C6ADD76-C472-416A-9B7F-598B67BA64E2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D87A68-4814-449C-95E2-5D244978D7CB}" type="pres">
      <dgm:prSet presAssocID="{B8852F3E-5030-485B-95F6-72C1FC334939}" presName="sibTrans" presStyleCnt="0"/>
      <dgm:spPr/>
      <dgm:t>
        <a:bodyPr/>
        <a:lstStyle/>
        <a:p>
          <a:endParaRPr lang="de-DE"/>
        </a:p>
      </dgm:t>
    </dgm:pt>
    <dgm:pt modelId="{F5201889-41B2-481A-8CAE-4799BC706313}" type="pres">
      <dgm:prSet presAssocID="{5E90F596-3F87-4797-9B5F-3DEA9387746E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B3C76A-FEEE-43DC-A5D8-997DE2DC5DA6}" type="pres">
      <dgm:prSet presAssocID="{9356424A-D6E5-4491-94D5-682F533AAC39}" presName="sibTrans" presStyleCnt="0"/>
      <dgm:spPr/>
      <dgm:t>
        <a:bodyPr/>
        <a:lstStyle/>
        <a:p>
          <a:endParaRPr lang="de-DE"/>
        </a:p>
      </dgm:t>
    </dgm:pt>
    <dgm:pt modelId="{82EA392D-4143-4D77-9709-4690F3F58FCE}" type="pres">
      <dgm:prSet presAssocID="{30CF811E-2E74-4297-9D62-4A3C121FF30D}" presName="node" presStyleLbl="node1" presStyleIdx="3" presStyleCnt="10" custLinFactNeighborX="3001" custLinFactNeighborY="-83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50F680-2715-45B8-BD50-29C49C79D43F}" type="pres">
      <dgm:prSet presAssocID="{FB466BCB-FE7E-4A4C-99CA-FC2C063D71E3}" presName="sibTrans" presStyleCnt="0"/>
      <dgm:spPr/>
      <dgm:t>
        <a:bodyPr/>
        <a:lstStyle/>
        <a:p>
          <a:endParaRPr lang="de-DE"/>
        </a:p>
      </dgm:t>
    </dgm:pt>
    <dgm:pt modelId="{BBBEB56F-EF08-4E5B-A4EA-F0679C47252F}" type="pres">
      <dgm:prSet presAssocID="{82B5BED5-6E4A-491C-A6A2-79737BB32B3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CE4B97-C016-4864-9F87-C1ADB601E211}" type="pres">
      <dgm:prSet presAssocID="{A81FB618-3F8B-48D6-B24B-4D65F8A882BD}" presName="sibTrans" presStyleCnt="0"/>
      <dgm:spPr/>
      <dgm:t>
        <a:bodyPr/>
        <a:lstStyle/>
        <a:p>
          <a:endParaRPr lang="de-DE"/>
        </a:p>
      </dgm:t>
    </dgm:pt>
    <dgm:pt modelId="{5D7E6049-B002-48F3-8E4F-991FB06FD8BF}" type="pres">
      <dgm:prSet presAssocID="{453A4E24-1A1B-482E-874B-1B9A4E00C38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052AA85-61C1-4D1B-92E9-9D307D65910E}" type="pres">
      <dgm:prSet presAssocID="{D3992E07-CAA5-44D8-BF0F-43DB659F1082}" presName="sibTrans" presStyleCnt="0"/>
      <dgm:spPr/>
      <dgm:t>
        <a:bodyPr/>
        <a:lstStyle/>
        <a:p>
          <a:endParaRPr lang="de-DE"/>
        </a:p>
      </dgm:t>
    </dgm:pt>
    <dgm:pt modelId="{B6A3703D-8057-4156-ACC5-D4AAFCE16B56}" type="pres">
      <dgm:prSet presAssocID="{E421E693-36A4-4831-A594-1B6D4A61A45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BA4842-07D4-4CEC-844B-4778DB6856A4}" type="pres">
      <dgm:prSet presAssocID="{922A3539-F81E-4CAA-A288-0446FD429EDD}" presName="sibTrans" presStyleCnt="0"/>
      <dgm:spPr/>
    </dgm:pt>
    <dgm:pt modelId="{5027C53F-AAE7-4B03-B645-1E1480D2912B}" type="pres">
      <dgm:prSet presAssocID="{BB059871-DADC-4E6C-9C07-D2A66C7BDCE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C403CA-8E79-4E93-AC4E-116FEB4534C2}" type="pres">
      <dgm:prSet presAssocID="{56FCA054-0C49-4910-9B8C-4AB64D1E9D8B}" presName="sibTrans" presStyleCnt="0"/>
      <dgm:spPr/>
    </dgm:pt>
    <dgm:pt modelId="{06A07CF2-0490-435B-BCFD-9DAEEB1AABFB}" type="pres">
      <dgm:prSet presAssocID="{343F2E6D-2D4D-4CAE-B4FA-5908B5463986}" presName="node" presStyleLbl="node1" presStyleIdx="8" presStyleCnt="10" custLinFactNeighborX="150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BF34FF-6F5F-45E8-8216-42E74AB5FDE7}" type="pres">
      <dgm:prSet presAssocID="{F6CF4F6E-6D4A-40A3-AA5C-CA5F95784DC0}" presName="sibTrans" presStyleCnt="0"/>
      <dgm:spPr/>
    </dgm:pt>
    <dgm:pt modelId="{567E49D7-2D63-4F50-AACA-F51BB418A2D1}" type="pres">
      <dgm:prSet presAssocID="{52296503-29AA-4AA5-A337-6740E64F3E00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99A25AF-7148-4A48-BA88-2539F79B96D4}" type="presOf" srcId="{343F2E6D-2D4D-4CAE-B4FA-5908B5463986}" destId="{06A07CF2-0490-435B-BCFD-9DAEEB1AABFB}" srcOrd="0" destOrd="0" presId="urn:microsoft.com/office/officeart/2005/8/layout/default"/>
    <dgm:cxn modelId="{39B741A7-19DA-40B7-A902-82BDD448A7CF}" type="presOf" srcId="{D9DDAF9B-2A69-456E-8264-4101CE288FD0}" destId="{02BCCA93-55DA-42EB-A066-472DDCA131CE}" srcOrd="0" destOrd="0" presId="urn:microsoft.com/office/officeart/2005/8/layout/default"/>
    <dgm:cxn modelId="{F12FD3F0-912B-4F55-B9F1-6EC67FEC78EA}" srcId="{B5311855-1E08-4BE6-9C83-CB793CBCD4BF}" destId="{E421E693-36A4-4831-A594-1B6D4A61A45A}" srcOrd="6" destOrd="0" parTransId="{CE45CD57-4A47-4A2D-8644-36F53F6CFFA2}" sibTransId="{922A3539-F81E-4CAA-A288-0446FD429EDD}"/>
    <dgm:cxn modelId="{681B008E-62BA-423D-972C-815F59711A5B}" srcId="{B5311855-1E08-4BE6-9C83-CB793CBCD4BF}" destId="{D9DDAF9B-2A69-456E-8264-4101CE288FD0}" srcOrd="0" destOrd="0" parTransId="{256B4C8E-FBBB-491E-82A2-953F5A00F116}" sibTransId="{4B931713-360F-4795-AEEF-A5DAF37FC3DF}"/>
    <dgm:cxn modelId="{407CCA5B-849A-416E-A2D9-D08EA3EE516D}" type="presOf" srcId="{453A4E24-1A1B-482E-874B-1B9A4E00C388}" destId="{5D7E6049-B002-48F3-8E4F-991FB06FD8BF}" srcOrd="0" destOrd="0" presId="urn:microsoft.com/office/officeart/2005/8/layout/default"/>
    <dgm:cxn modelId="{5D5E1B84-7616-4311-A70F-08A77174EBE3}" type="presOf" srcId="{82B5BED5-6E4A-491C-A6A2-79737BB32B3C}" destId="{BBBEB56F-EF08-4E5B-A4EA-F0679C47252F}" srcOrd="0" destOrd="0" presId="urn:microsoft.com/office/officeart/2005/8/layout/default"/>
    <dgm:cxn modelId="{4416ACFC-ED74-4778-B373-91893375C7CA}" type="presOf" srcId="{0C6ADD76-C472-416A-9B7F-598B67BA64E2}" destId="{37094257-5BE8-47AD-B9D6-82EB43D9FA04}" srcOrd="0" destOrd="0" presId="urn:microsoft.com/office/officeart/2005/8/layout/default"/>
    <dgm:cxn modelId="{64BB5A09-DAC3-44A9-AA72-A3D3A7B0A7F0}" srcId="{B5311855-1E08-4BE6-9C83-CB793CBCD4BF}" destId="{82B5BED5-6E4A-491C-A6A2-79737BB32B3C}" srcOrd="4" destOrd="0" parTransId="{83F18463-BA5F-4890-B8BA-6A46E207A709}" sibTransId="{A81FB618-3F8B-48D6-B24B-4D65F8A882BD}"/>
    <dgm:cxn modelId="{B7AA7BE2-B037-47CB-A05F-7FF842A26C10}" type="presOf" srcId="{5E90F596-3F87-4797-9B5F-3DEA9387746E}" destId="{F5201889-41B2-481A-8CAE-4799BC706313}" srcOrd="0" destOrd="0" presId="urn:microsoft.com/office/officeart/2005/8/layout/default"/>
    <dgm:cxn modelId="{DCA35D74-8237-4F0B-A8A2-1648D311A43F}" srcId="{B5311855-1E08-4BE6-9C83-CB793CBCD4BF}" destId="{343F2E6D-2D4D-4CAE-B4FA-5908B5463986}" srcOrd="8" destOrd="0" parTransId="{A1F62A1B-364D-4E92-9662-93C6C69267DF}" sibTransId="{F6CF4F6E-6D4A-40A3-AA5C-CA5F95784DC0}"/>
    <dgm:cxn modelId="{3847CB43-60A6-4AFC-8456-ED41A5838D21}" type="presOf" srcId="{B5311855-1E08-4BE6-9C83-CB793CBCD4BF}" destId="{C41A3E7C-BA3E-467C-A693-6FC061968AEB}" srcOrd="0" destOrd="0" presId="urn:microsoft.com/office/officeart/2005/8/layout/default"/>
    <dgm:cxn modelId="{A9F2DFEB-8BBF-4BE8-8A9E-7AC422915DDC}" srcId="{B5311855-1E08-4BE6-9C83-CB793CBCD4BF}" destId="{52296503-29AA-4AA5-A337-6740E64F3E00}" srcOrd="9" destOrd="0" parTransId="{928EBF1A-2BB0-40C6-86CD-F0D4CB709A7A}" sibTransId="{954EE536-33B9-4566-9ACC-3099E2455566}"/>
    <dgm:cxn modelId="{FD7F2C4A-3961-480B-B26B-76601B4C4F53}" srcId="{B5311855-1E08-4BE6-9C83-CB793CBCD4BF}" destId="{5E90F596-3F87-4797-9B5F-3DEA9387746E}" srcOrd="2" destOrd="0" parTransId="{46C9E271-F710-4DBC-8A74-68FA0531D228}" sibTransId="{9356424A-D6E5-4491-94D5-682F533AAC39}"/>
    <dgm:cxn modelId="{1CF6F54E-5DBB-45E1-9BE1-7730D873FBDF}" srcId="{B5311855-1E08-4BE6-9C83-CB793CBCD4BF}" destId="{453A4E24-1A1B-482E-874B-1B9A4E00C388}" srcOrd="5" destOrd="0" parTransId="{6B43706C-755F-4877-A0EB-E975F771243B}" sibTransId="{D3992E07-CAA5-44D8-BF0F-43DB659F1082}"/>
    <dgm:cxn modelId="{199E0B47-B027-43F2-A7C5-3AC6A8AC66DA}" type="presOf" srcId="{E421E693-36A4-4831-A594-1B6D4A61A45A}" destId="{B6A3703D-8057-4156-ACC5-D4AAFCE16B56}" srcOrd="0" destOrd="0" presId="urn:microsoft.com/office/officeart/2005/8/layout/default"/>
    <dgm:cxn modelId="{42BD8560-8EEE-41A9-8094-CC7F89C8618B}" type="presOf" srcId="{30CF811E-2E74-4297-9D62-4A3C121FF30D}" destId="{82EA392D-4143-4D77-9709-4690F3F58FCE}" srcOrd="0" destOrd="0" presId="urn:microsoft.com/office/officeart/2005/8/layout/default"/>
    <dgm:cxn modelId="{A1282364-75E4-43BF-B6D0-B8DB19F3E892}" srcId="{B5311855-1E08-4BE6-9C83-CB793CBCD4BF}" destId="{30CF811E-2E74-4297-9D62-4A3C121FF30D}" srcOrd="3" destOrd="0" parTransId="{18D89CFC-0367-4801-AF08-EE0E114AB76E}" sibTransId="{FB466BCB-FE7E-4A4C-99CA-FC2C063D71E3}"/>
    <dgm:cxn modelId="{8EBD3462-A62B-4B0F-A924-6CFAFF84BD2C}" srcId="{B5311855-1E08-4BE6-9C83-CB793CBCD4BF}" destId="{0C6ADD76-C472-416A-9B7F-598B67BA64E2}" srcOrd="1" destOrd="0" parTransId="{BBEF270B-795A-47A8-BAB0-6066B6CE2766}" sibTransId="{B8852F3E-5030-485B-95F6-72C1FC334939}"/>
    <dgm:cxn modelId="{FB12E7E5-3DD8-44E7-A42C-DA139A08752B}" type="presOf" srcId="{52296503-29AA-4AA5-A337-6740E64F3E00}" destId="{567E49D7-2D63-4F50-AACA-F51BB418A2D1}" srcOrd="0" destOrd="0" presId="urn:microsoft.com/office/officeart/2005/8/layout/default"/>
    <dgm:cxn modelId="{FD1F34F9-CCEA-4AAB-9BEF-5B78290C45FD}" type="presOf" srcId="{BB059871-DADC-4E6C-9C07-D2A66C7BDCE6}" destId="{5027C53F-AAE7-4B03-B645-1E1480D2912B}" srcOrd="0" destOrd="0" presId="urn:microsoft.com/office/officeart/2005/8/layout/default"/>
    <dgm:cxn modelId="{C86FDE21-F8FF-4B01-A32D-B4B70B7B1670}" srcId="{B5311855-1E08-4BE6-9C83-CB793CBCD4BF}" destId="{BB059871-DADC-4E6C-9C07-D2A66C7BDCE6}" srcOrd="7" destOrd="0" parTransId="{9278BE6E-3280-49B5-9B95-48A37704D915}" sibTransId="{56FCA054-0C49-4910-9B8C-4AB64D1E9D8B}"/>
    <dgm:cxn modelId="{01CBF647-E35A-4A75-B4F2-00B166849CF9}" type="presParOf" srcId="{C41A3E7C-BA3E-467C-A693-6FC061968AEB}" destId="{02BCCA93-55DA-42EB-A066-472DDCA131CE}" srcOrd="0" destOrd="0" presId="urn:microsoft.com/office/officeart/2005/8/layout/default"/>
    <dgm:cxn modelId="{9659F7F1-14C1-45FB-BFB9-FB03EEC5D49A}" type="presParOf" srcId="{C41A3E7C-BA3E-467C-A693-6FC061968AEB}" destId="{64B45A44-D073-49DA-A0B9-49E3F04C7B69}" srcOrd="1" destOrd="0" presId="urn:microsoft.com/office/officeart/2005/8/layout/default"/>
    <dgm:cxn modelId="{A8DEFC95-44EB-47D6-893D-268A7F4CFB3B}" type="presParOf" srcId="{C41A3E7C-BA3E-467C-A693-6FC061968AEB}" destId="{37094257-5BE8-47AD-B9D6-82EB43D9FA04}" srcOrd="2" destOrd="0" presId="urn:microsoft.com/office/officeart/2005/8/layout/default"/>
    <dgm:cxn modelId="{E739BF42-6FA9-488F-8057-17830EC22476}" type="presParOf" srcId="{C41A3E7C-BA3E-467C-A693-6FC061968AEB}" destId="{8FD87A68-4814-449C-95E2-5D244978D7CB}" srcOrd="3" destOrd="0" presId="urn:microsoft.com/office/officeart/2005/8/layout/default"/>
    <dgm:cxn modelId="{388969D6-2E7C-4391-A288-7CB5EAAF4EFC}" type="presParOf" srcId="{C41A3E7C-BA3E-467C-A693-6FC061968AEB}" destId="{F5201889-41B2-481A-8CAE-4799BC706313}" srcOrd="4" destOrd="0" presId="urn:microsoft.com/office/officeart/2005/8/layout/default"/>
    <dgm:cxn modelId="{CFE1897E-BCB8-45E5-BFCD-DDBB9B2BDB4D}" type="presParOf" srcId="{C41A3E7C-BA3E-467C-A693-6FC061968AEB}" destId="{4BB3C76A-FEEE-43DC-A5D8-997DE2DC5DA6}" srcOrd="5" destOrd="0" presId="urn:microsoft.com/office/officeart/2005/8/layout/default"/>
    <dgm:cxn modelId="{1FE9FB20-D890-45EB-A944-2FF799B4EAA4}" type="presParOf" srcId="{C41A3E7C-BA3E-467C-A693-6FC061968AEB}" destId="{82EA392D-4143-4D77-9709-4690F3F58FCE}" srcOrd="6" destOrd="0" presId="urn:microsoft.com/office/officeart/2005/8/layout/default"/>
    <dgm:cxn modelId="{23F8868E-AF41-41F4-AE06-D33637928916}" type="presParOf" srcId="{C41A3E7C-BA3E-467C-A693-6FC061968AEB}" destId="{3350F680-2715-45B8-BD50-29C49C79D43F}" srcOrd="7" destOrd="0" presId="urn:microsoft.com/office/officeart/2005/8/layout/default"/>
    <dgm:cxn modelId="{1A41312C-8D8C-44C3-A218-D652F9B48FC0}" type="presParOf" srcId="{C41A3E7C-BA3E-467C-A693-6FC061968AEB}" destId="{BBBEB56F-EF08-4E5B-A4EA-F0679C47252F}" srcOrd="8" destOrd="0" presId="urn:microsoft.com/office/officeart/2005/8/layout/default"/>
    <dgm:cxn modelId="{DED014DE-0E8B-4EB2-A6BB-E765FF6634DD}" type="presParOf" srcId="{C41A3E7C-BA3E-467C-A693-6FC061968AEB}" destId="{EACE4B97-C016-4864-9F87-C1ADB601E211}" srcOrd="9" destOrd="0" presId="urn:microsoft.com/office/officeart/2005/8/layout/default"/>
    <dgm:cxn modelId="{FA5F4579-D432-46B1-966A-5C62E9987D1D}" type="presParOf" srcId="{C41A3E7C-BA3E-467C-A693-6FC061968AEB}" destId="{5D7E6049-B002-48F3-8E4F-991FB06FD8BF}" srcOrd="10" destOrd="0" presId="urn:microsoft.com/office/officeart/2005/8/layout/default"/>
    <dgm:cxn modelId="{DFD1B99A-F6A9-4084-BF8C-563A638D500A}" type="presParOf" srcId="{C41A3E7C-BA3E-467C-A693-6FC061968AEB}" destId="{C052AA85-61C1-4D1B-92E9-9D307D65910E}" srcOrd="11" destOrd="0" presId="urn:microsoft.com/office/officeart/2005/8/layout/default"/>
    <dgm:cxn modelId="{7CF03DBF-F274-4DA8-802D-E3E68B5513BD}" type="presParOf" srcId="{C41A3E7C-BA3E-467C-A693-6FC061968AEB}" destId="{B6A3703D-8057-4156-ACC5-D4AAFCE16B56}" srcOrd="12" destOrd="0" presId="urn:microsoft.com/office/officeart/2005/8/layout/default"/>
    <dgm:cxn modelId="{3D0A3065-9FA2-4F6D-AD47-039B8BF8B4CB}" type="presParOf" srcId="{C41A3E7C-BA3E-467C-A693-6FC061968AEB}" destId="{2BBA4842-07D4-4CEC-844B-4778DB6856A4}" srcOrd="13" destOrd="0" presId="urn:microsoft.com/office/officeart/2005/8/layout/default"/>
    <dgm:cxn modelId="{33AFF749-671D-468E-AC28-6D2876939AC5}" type="presParOf" srcId="{C41A3E7C-BA3E-467C-A693-6FC061968AEB}" destId="{5027C53F-AAE7-4B03-B645-1E1480D2912B}" srcOrd="14" destOrd="0" presId="urn:microsoft.com/office/officeart/2005/8/layout/default"/>
    <dgm:cxn modelId="{F99C4FA4-A4AB-4324-B7B2-8B9AE4FFD104}" type="presParOf" srcId="{C41A3E7C-BA3E-467C-A693-6FC061968AEB}" destId="{DEC403CA-8E79-4E93-AC4E-116FEB4534C2}" srcOrd="15" destOrd="0" presId="urn:microsoft.com/office/officeart/2005/8/layout/default"/>
    <dgm:cxn modelId="{DA78B8A9-BAE5-4087-A0A0-87DF4B556685}" type="presParOf" srcId="{C41A3E7C-BA3E-467C-A693-6FC061968AEB}" destId="{06A07CF2-0490-435B-BCFD-9DAEEB1AABFB}" srcOrd="16" destOrd="0" presId="urn:microsoft.com/office/officeart/2005/8/layout/default"/>
    <dgm:cxn modelId="{1CA8CEBB-E9EC-4E14-874B-982245DEF4CC}" type="presParOf" srcId="{C41A3E7C-BA3E-467C-A693-6FC061968AEB}" destId="{06BF34FF-6F5F-45E8-8216-42E74AB5FDE7}" srcOrd="17" destOrd="0" presId="urn:microsoft.com/office/officeart/2005/8/layout/default"/>
    <dgm:cxn modelId="{F2529194-1A7A-441F-B1F7-B225E599A0A1}" type="presParOf" srcId="{C41A3E7C-BA3E-467C-A693-6FC061968AEB}" destId="{567E49D7-2D63-4F50-AACA-F51BB418A2D1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311855-1E08-4BE6-9C83-CB793CBCD4BF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de-DE"/>
        </a:p>
      </dgm:t>
    </dgm:pt>
    <dgm:pt modelId="{D9DDAF9B-2A69-456E-8264-4101CE288FD0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de-DE" sz="1600" b="1" dirty="0" smtClean="0">
              <a:solidFill>
                <a:schemeClr val="bg1"/>
              </a:solidFill>
            </a:rPr>
            <a:t>Förderung der Absprache zwischen den Fachschaften durch </a:t>
          </a:r>
          <a:r>
            <a:rPr lang="de-DE" sz="1600" b="1" dirty="0" err="1" smtClean="0">
              <a:solidFill>
                <a:schemeClr val="bg1"/>
              </a:solidFill>
            </a:rPr>
            <a:t>Fachschaftstage</a:t>
          </a:r>
          <a:endParaRPr lang="de-DE" sz="1600" b="1" dirty="0">
            <a:solidFill>
              <a:schemeClr val="bg1"/>
            </a:solidFill>
          </a:endParaRPr>
        </a:p>
      </dgm:t>
    </dgm:pt>
    <dgm:pt modelId="{256B4C8E-FBBB-491E-82A2-953F5A00F116}" type="parTrans" cxnId="{681B008E-62BA-423D-972C-815F59711A5B}">
      <dgm:prSet/>
      <dgm:spPr/>
      <dgm:t>
        <a:bodyPr/>
        <a:lstStyle/>
        <a:p>
          <a:endParaRPr lang="de-DE"/>
        </a:p>
      </dgm:t>
    </dgm:pt>
    <dgm:pt modelId="{4B931713-360F-4795-AEEF-A5DAF37FC3DF}" type="sibTrans" cxnId="{681B008E-62BA-423D-972C-815F59711A5B}">
      <dgm:prSet/>
      <dgm:spPr/>
      <dgm:t>
        <a:bodyPr/>
        <a:lstStyle/>
        <a:p>
          <a:endParaRPr lang="de-DE"/>
        </a:p>
      </dgm:t>
    </dgm:pt>
    <dgm:pt modelId="{0C6ADD76-C472-416A-9B7F-598B67BA64E2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de-DE" sz="1600" b="1" dirty="0" smtClean="0">
              <a:solidFill>
                <a:schemeClr val="bg1"/>
              </a:solidFill>
            </a:rPr>
            <a:t>Evaluation und Fortsetzung der Maßnahmen im Zusammenhang mit kollegialer Hospitation</a:t>
          </a:r>
          <a:endParaRPr lang="de-DE" sz="1600" b="1" dirty="0">
            <a:solidFill>
              <a:schemeClr val="bg1"/>
            </a:solidFill>
          </a:endParaRPr>
        </a:p>
      </dgm:t>
    </dgm:pt>
    <dgm:pt modelId="{BBEF270B-795A-47A8-BAB0-6066B6CE2766}" type="parTrans" cxnId="{8EBD3462-A62B-4B0F-A924-6CFAFF84BD2C}">
      <dgm:prSet/>
      <dgm:spPr/>
      <dgm:t>
        <a:bodyPr/>
        <a:lstStyle/>
        <a:p>
          <a:endParaRPr lang="de-DE"/>
        </a:p>
      </dgm:t>
    </dgm:pt>
    <dgm:pt modelId="{B8852F3E-5030-485B-95F6-72C1FC334939}" type="sibTrans" cxnId="{8EBD3462-A62B-4B0F-A924-6CFAFF84BD2C}">
      <dgm:prSet/>
      <dgm:spPr/>
      <dgm:t>
        <a:bodyPr/>
        <a:lstStyle/>
        <a:p>
          <a:endParaRPr lang="de-DE"/>
        </a:p>
      </dgm:t>
    </dgm:pt>
    <dgm:pt modelId="{5E90F596-3F87-4797-9B5F-3DEA9387746E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de-DE" sz="1600" b="1" dirty="0" smtClean="0">
              <a:solidFill>
                <a:schemeClr val="bg1"/>
              </a:solidFill>
            </a:rPr>
            <a:t>Weiterer Blick über den Tellerrand durch Austausch mit anderen Schulen, auch im Rahmen von Fortbildungen</a:t>
          </a:r>
          <a:endParaRPr lang="de-DE" sz="1600" b="1" dirty="0">
            <a:solidFill>
              <a:schemeClr val="bg1"/>
            </a:solidFill>
          </a:endParaRPr>
        </a:p>
      </dgm:t>
    </dgm:pt>
    <dgm:pt modelId="{46C9E271-F710-4DBC-8A74-68FA0531D228}" type="parTrans" cxnId="{FD7F2C4A-3961-480B-B26B-76601B4C4F53}">
      <dgm:prSet/>
      <dgm:spPr/>
      <dgm:t>
        <a:bodyPr/>
        <a:lstStyle/>
        <a:p>
          <a:endParaRPr lang="de-DE"/>
        </a:p>
      </dgm:t>
    </dgm:pt>
    <dgm:pt modelId="{9356424A-D6E5-4491-94D5-682F533AAC39}" type="sibTrans" cxnId="{FD7F2C4A-3961-480B-B26B-76601B4C4F53}">
      <dgm:prSet/>
      <dgm:spPr/>
      <dgm:t>
        <a:bodyPr/>
        <a:lstStyle/>
        <a:p>
          <a:endParaRPr lang="de-DE"/>
        </a:p>
      </dgm:t>
    </dgm:pt>
    <dgm:pt modelId="{30CF811E-2E74-4297-9D62-4A3C121FF30D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de-DE" sz="1600" b="1" dirty="0" smtClean="0">
              <a:solidFill>
                <a:schemeClr val="bg1"/>
              </a:solidFill>
            </a:rPr>
            <a:t>Effektive Nutzung von Übungszeiten in Unterrichts- oder Vertretungsstunden bzw. Lernzeiten im Ganztag</a:t>
          </a:r>
          <a:endParaRPr lang="de-DE" sz="1600" b="1" dirty="0">
            <a:solidFill>
              <a:schemeClr val="bg1"/>
            </a:solidFill>
          </a:endParaRPr>
        </a:p>
      </dgm:t>
    </dgm:pt>
    <dgm:pt modelId="{18D89CFC-0367-4801-AF08-EE0E114AB76E}" type="parTrans" cxnId="{A1282364-75E4-43BF-B6D0-B8DB19F3E892}">
      <dgm:prSet/>
      <dgm:spPr/>
      <dgm:t>
        <a:bodyPr/>
        <a:lstStyle/>
        <a:p>
          <a:endParaRPr lang="de-DE"/>
        </a:p>
      </dgm:t>
    </dgm:pt>
    <dgm:pt modelId="{FB466BCB-FE7E-4A4C-99CA-FC2C063D71E3}" type="sibTrans" cxnId="{A1282364-75E4-43BF-B6D0-B8DB19F3E892}">
      <dgm:prSet/>
      <dgm:spPr/>
      <dgm:t>
        <a:bodyPr/>
        <a:lstStyle/>
        <a:p>
          <a:endParaRPr lang="de-DE"/>
        </a:p>
      </dgm:t>
    </dgm:pt>
    <dgm:pt modelId="{C41A3E7C-BA3E-467C-A693-6FC061968AEB}" type="pres">
      <dgm:prSet presAssocID="{B5311855-1E08-4BE6-9C83-CB793CBCD4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2BCCA93-55DA-42EB-A066-472DDCA131CE}" type="pres">
      <dgm:prSet presAssocID="{D9DDAF9B-2A69-456E-8264-4101CE288FD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B45A44-D073-49DA-A0B9-49E3F04C7B69}" type="pres">
      <dgm:prSet presAssocID="{4B931713-360F-4795-AEEF-A5DAF37FC3DF}" presName="sibTrans" presStyleCnt="0"/>
      <dgm:spPr/>
      <dgm:t>
        <a:bodyPr/>
        <a:lstStyle/>
        <a:p>
          <a:endParaRPr lang="de-DE"/>
        </a:p>
      </dgm:t>
    </dgm:pt>
    <dgm:pt modelId="{37094257-5BE8-47AD-B9D6-82EB43D9FA04}" type="pres">
      <dgm:prSet presAssocID="{0C6ADD76-C472-416A-9B7F-598B67BA64E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FD87A68-4814-449C-95E2-5D244978D7CB}" type="pres">
      <dgm:prSet presAssocID="{B8852F3E-5030-485B-95F6-72C1FC334939}" presName="sibTrans" presStyleCnt="0"/>
      <dgm:spPr/>
      <dgm:t>
        <a:bodyPr/>
        <a:lstStyle/>
        <a:p>
          <a:endParaRPr lang="de-DE"/>
        </a:p>
      </dgm:t>
    </dgm:pt>
    <dgm:pt modelId="{F5201889-41B2-481A-8CAE-4799BC706313}" type="pres">
      <dgm:prSet presAssocID="{5E90F596-3F87-4797-9B5F-3DEA9387746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B3C76A-FEEE-43DC-A5D8-997DE2DC5DA6}" type="pres">
      <dgm:prSet presAssocID="{9356424A-D6E5-4491-94D5-682F533AAC39}" presName="sibTrans" presStyleCnt="0"/>
      <dgm:spPr/>
      <dgm:t>
        <a:bodyPr/>
        <a:lstStyle/>
        <a:p>
          <a:endParaRPr lang="de-DE"/>
        </a:p>
      </dgm:t>
    </dgm:pt>
    <dgm:pt modelId="{82EA392D-4143-4D77-9709-4690F3F58FCE}" type="pres">
      <dgm:prSet presAssocID="{30CF811E-2E74-4297-9D62-4A3C121FF30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CF09AF8-26BE-4603-8613-B42279E230CD}" type="presOf" srcId="{5E90F596-3F87-4797-9B5F-3DEA9387746E}" destId="{F5201889-41B2-481A-8CAE-4799BC706313}" srcOrd="0" destOrd="0" presId="urn:microsoft.com/office/officeart/2005/8/layout/default"/>
    <dgm:cxn modelId="{8EBD3462-A62B-4B0F-A924-6CFAFF84BD2C}" srcId="{B5311855-1E08-4BE6-9C83-CB793CBCD4BF}" destId="{0C6ADD76-C472-416A-9B7F-598B67BA64E2}" srcOrd="1" destOrd="0" parTransId="{BBEF270B-795A-47A8-BAB0-6066B6CE2766}" sibTransId="{B8852F3E-5030-485B-95F6-72C1FC334939}"/>
    <dgm:cxn modelId="{0FE3790E-447E-44D3-A101-CD8CD68C8CB6}" type="presOf" srcId="{D9DDAF9B-2A69-456E-8264-4101CE288FD0}" destId="{02BCCA93-55DA-42EB-A066-472DDCA131CE}" srcOrd="0" destOrd="0" presId="urn:microsoft.com/office/officeart/2005/8/layout/default"/>
    <dgm:cxn modelId="{1DADEFC8-041F-4277-B19F-2B8FDF59573A}" type="presOf" srcId="{B5311855-1E08-4BE6-9C83-CB793CBCD4BF}" destId="{C41A3E7C-BA3E-467C-A693-6FC061968AEB}" srcOrd="0" destOrd="0" presId="urn:microsoft.com/office/officeart/2005/8/layout/default"/>
    <dgm:cxn modelId="{A4F49C63-E9E8-49CC-AE81-AF345731445C}" type="presOf" srcId="{0C6ADD76-C472-416A-9B7F-598B67BA64E2}" destId="{37094257-5BE8-47AD-B9D6-82EB43D9FA04}" srcOrd="0" destOrd="0" presId="urn:microsoft.com/office/officeart/2005/8/layout/default"/>
    <dgm:cxn modelId="{F3E613AD-5CD9-43D5-925C-2B56C284E0D4}" type="presOf" srcId="{30CF811E-2E74-4297-9D62-4A3C121FF30D}" destId="{82EA392D-4143-4D77-9709-4690F3F58FCE}" srcOrd="0" destOrd="0" presId="urn:microsoft.com/office/officeart/2005/8/layout/default"/>
    <dgm:cxn modelId="{FD7F2C4A-3961-480B-B26B-76601B4C4F53}" srcId="{B5311855-1E08-4BE6-9C83-CB793CBCD4BF}" destId="{5E90F596-3F87-4797-9B5F-3DEA9387746E}" srcOrd="2" destOrd="0" parTransId="{46C9E271-F710-4DBC-8A74-68FA0531D228}" sibTransId="{9356424A-D6E5-4491-94D5-682F533AAC39}"/>
    <dgm:cxn modelId="{681B008E-62BA-423D-972C-815F59711A5B}" srcId="{B5311855-1E08-4BE6-9C83-CB793CBCD4BF}" destId="{D9DDAF9B-2A69-456E-8264-4101CE288FD0}" srcOrd="0" destOrd="0" parTransId="{256B4C8E-FBBB-491E-82A2-953F5A00F116}" sibTransId="{4B931713-360F-4795-AEEF-A5DAF37FC3DF}"/>
    <dgm:cxn modelId="{A1282364-75E4-43BF-B6D0-B8DB19F3E892}" srcId="{B5311855-1E08-4BE6-9C83-CB793CBCD4BF}" destId="{30CF811E-2E74-4297-9D62-4A3C121FF30D}" srcOrd="3" destOrd="0" parTransId="{18D89CFC-0367-4801-AF08-EE0E114AB76E}" sibTransId="{FB466BCB-FE7E-4A4C-99CA-FC2C063D71E3}"/>
    <dgm:cxn modelId="{07C7280D-9806-45F5-9A46-6650969F0BCF}" type="presParOf" srcId="{C41A3E7C-BA3E-467C-A693-6FC061968AEB}" destId="{02BCCA93-55DA-42EB-A066-472DDCA131CE}" srcOrd="0" destOrd="0" presId="urn:microsoft.com/office/officeart/2005/8/layout/default"/>
    <dgm:cxn modelId="{5D6CF2E5-29C6-4D62-B370-2A8DC5C822B1}" type="presParOf" srcId="{C41A3E7C-BA3E-467C-A693-6FC061968AEB}" destId="{64B45A44-D073-49DA-A0B9-49E3F04C7B69}" srcOrd="1" destOrd="0" presId="urn:microsoft.com/office/officeart/2005/8/layout/default"/>
    <dgm:cxn modelId="{6E77200E-622C-4FF5-8BD8-0F26CDD94872}" type="presParOf" srcId="{C41A3E7C-BA3E-467C-A693-6FC061968AEB}" destId="{37094257-5BE8-47AD-B9D6-82EB43D9FA04}" srcOrd="2" destOrd="0" presId="urn:microsoft.com/office/officeart/2005/8/layout/default"/>
    <dgm:cxn modelId="{DD666856-9729-4992-A88E-A2520D9D7E9B}" type="presParOf" srcId="{C41A3E7C-BA3E-467C-A693-6FC061968AEB}" destId="{8FD87A68-4814-449C-95E2-5D244978D7CB}" srcOrd="3" destOrd="0" presId="urn:microsoft.com/office/officeart/2005/8/layout/default"/>
    <dgm:cxn modelId="{234862CA-2C46-4F83-B060-5B394BAD2D10}" type="presParOf" srcId="{C41A3E7C-BA3E-467C-A693-6FC061968AEB}" destId="{F5201889-41B2-481A-8CAE-4799BC706313}" srcOrd="4" destOrd="0" presId="urn:microsoft.com/office/officeart/2005/8/layout/default"/>
    <dgm:cxn modelId="{63066FFB-92CF-48E6-9BC0-8928230BDC6E}" type="presParOf" srcId="{C41A3E7C-BA3E-467C-A693-6FC061968AEB}" destId="{4BB3C76A-FEEE-43DC-A5D8-997DE2DC5DA6}" srcOrd="5" destOrd="0" presId="urn:microsoft.com/office/officeart/2005/8/layout/default"/>
    <dgm:cxn modelId="{6EB3AACD-1C4C-406C-80D5-B60265DCB66E}" type="presParOf" srcId="{C41A3E7C-BA3E-467C-A693-6FC061968AEB}" destId="{82EA392D-4143-4D77-9709-4690F3F58FC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D6454-34B0-4D92-BF01-C7B6FDA153A4}">
      <dsp:nvSpPr>
        <dsp:cNvPr id="0" name=""/>
        <dsp:cNvSpPr/>
      </dsp:nvSpPr>
      <dsp:spPr>
        <a:xfrm>
          <a:off x="1515245" y="38380"/>
          <a:ext cx="1833494" cy="916747"/>
        </a:xfrm>
        <a:prstGeom prst="roundRect">
          <a:avLst>
            <a:gd name="adj" fmla="val 10000"/>
          </a:avLst>
        </a:prstGeom>
        <a:solidFill>
          <a:srgbClr val="7030A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/>
            <a:t>1. </a:t>
          </a:r>
          <a:r>
            <a:rPr lang="de-DE" sz="1300" b="1" kern="1200" dirty="0" smtClean="0">
              <a:solidFill>
                <a:schemeClr val="bg1"/>
              </a:solidFill>
            </a:rPr>
            <a:t>kompetenzorientiert</a:t>
          </a:r>
          <a:r>
            <a:rPr lang="de-DE" sz="1300" b="1" kern="1200" dirty="0" smtClean="0"/>
            <a:t> unterrichten</a:t>
          </a:r>
          <a:endParaRPr lang="de-DE" sz="1300" kern="1200" dirty="0"/>
        </a:p>
      </dsp:txBody>
      <dsp:txXfrm>
        <a:off x="1542096" y="65231"/>
        <a:ext cx="1779792" cy="863045"/>
      </dsp:txXfrm>
    </dsp:sp>
    <dsp:sp modelId="{C275384D-8968-46F4-9D4F-8636336264FA}">
      <dsp:nvSpPr>
        <dsp:cNvPr id="0" name=""/>
        <dsp:cNvSpPr/>
      </dsp:nvSpPr>
      <dsp:spPr>
        <a:xfrm rot="3600000">
          <a:off x="2711258" y="1647290"/>
          <a:ext cx="955242" cy="320861"/>
        </a:xfrm>
        <a:prstGeom prst="left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2807516" y="1711462"/>
        <a:ext cx="762726" cy="192517"/>
      </dsp:txXfrm>
    </dsp:sp>
    <dsp:sp modelId="{D0F094B1-BF4F-4A31-9447-A29D4A0F4456}">
      <dsp:nvSpPr>
        <dsp:cNvPr id="0" name=""/>
        <dsp:cNvSpPr/>
      </dsp:nvSpPr>
      <dsp:spPr>
        <a:xfrm>
          <a:off x="3029019" y="2660314"/>
          <a:ext cx="1833494" cy="916747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/>
            <a:t>2. kompetenzorientiert diagnostizieren</a:t>
          </a:r>
          <a:endParaRPr lang="de-DE" sz="1300" kern="1200" dirty="0"/>
        </a:p>
      </dsp:txBody>
      <dsp:txXfrm>
        <a:off x="3055870" y="2687165"/>
        <a:ext cx="1779792" cy="863045"/>
      </dsp:txXfrm>
    </dsp:sp>
    <dsp:sp modelId="{76F13151-3C66-403C-B506-BF544B7F308C}">
      <dsp:nvSpPr>
        <dsp:cNvPr id="0" name=""/>
        <dsp:cNvSpPr/>
      </dsp:nvSpPr>
      <dsp:spPr>
        <a:xfrm rot="10800000">
          <a:off x="1954371" y="2958256"/>
          <a:ext cx="955242" cy="320861"/>
        </a:xfrm>
        <a:prstGeom prst="left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 rot="10800000">
        <a:off x="2050629" y="3022428"/>
        <a:ext cx="762726" cy="192517"/>
      </dsp:txXfrm>
    </dsp:sp>
    <dsp:sp modelId="{95FE6C8D-7C78-4EE9-81CC-7655ABE55E71}">
      <dsp:nvSpPr>
        <dsp:cNvPr id="0" name=""/>
        <dsp:cNvSpPr/>
      </dsp:nvSpPr>
      <dsp:spPr>
        <a:xfrm>
          <a:off x="1471" y="2660314"/>
          <a:ext cx="1833494" cy="916747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/>
            <a:t>3. kompetenzorientiert fördern </a:t>
          </a:r>
          <a:endParaRPr lang="de-DE" sz="1300" kern="1200" dirty="0"/>
        </a:p>
      </dsp:txBody>
      <dsp:txXfrm>
        <a:off x="28322" y="2687165"/>
        <a:ext cx="1779792" cy="863045"/>
      </dsp:txXfrm>
    </dsp:sp>
    <dsp:sp modelId="{D07A1AAA-E07F-43D0-A7C0-D070B2D61A91}">
      <dsp:nvSpPr>
        <dsp:cNvPr id="0" name=""/>
        <dsp:cNvSpPr/>
      </dsp:nvSpPr>
      <dsp:spPr>
        <a:xfrm rot="18000000">
          <a:off x="1197484" y="1647290"/>
          <a:ext cx="955242" cy="320861"/>
        </a:xfrm>
        <a:prstGeom prst="left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1293742" y="1711462"/>
        <a:ext cx="762726" cy="192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53B72-19F8-4D8B-AE27-23AAAC8E734C}">
      <dsp:nvSpPr>
        <dsp:cNvPr id="0" name=""/>
        <dsp:cNvSpPr/>
      </dsp:nvSpPr>
      <dsp:spPr>
        <a:xfrm>
          <a:off x="10106" y="0"/>
          <a:ext cx="1941234" cy="276076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VORHABEN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b="1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/>
            <a:t>Nutzung von Synergieeffekten im Lernprozess unserer Schülerinnen und Schüler in den Naturwissen-</a:t>
          </a:r>
          <a:r>
            <a:rPr lang="de-DE" sz="1600" b="0" kern="1200" dirty="0" err="1" smtClean="0"/>
            <a:t>schaften</a:t>
          </a:r>
          <a:r>
            <a:rPr lang="de-DE" sz="1600" b="0" kern="1200" dirty="0" smtClean="0"/>
            <a:t> </a:t>
          </a:r>
          <a:endParaRPr lang="de-DE" sz="1100" b="0" kern="1200" dirty="0"/>
        </a:p>
      </dsp:txBody>
      <dsp:txXfrm>
        <a:off x="66963" y="56857"/>
        <a:ext cx="1827520" cy="2647046"/>
      </dsp:txXfrm>
    </dsp:sp>
    <dsp:sp modelId="{7D554BA5-8D0D-4CB3-BC5B-8B9B34FECCE7}">
      <dsp:nvSpPr>
        <dsp:cNvPr id="0" name=""/>
        <dsp:cNvSpPr/>
      </dsp:nvSpPr>
      <dsp:spPr>
        <a:xfrm>
          <a:off x="2145464" y="1139666"/>
          <a:ext cx="411541" cy="4814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/>
        </a:p>
      </dsp:txBody>
      <dsp:txXfrm>
        <a:off x="2145464" y="1235951"/>
        <a:ext cx="288079" cy="288856"/>
      </dsp:txXfrm>
    </dsp:sp>
    <dsp:sp modelId="{B3DF9934-C9EB-45ED-843D-7DAE60F034BB}">
      <dsp:nvSpPr>
        <dsp:cNvPr id="0" name=""/>
        <dsp:cNvSpPr/>
      </dsp:nvSpPr>
      <dsp:spPr>
        <a:xfrm>
          <a:off x="2727835" y="0"/>
          <a:ext cx="1941234" cy="276076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WEG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b="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/>
            <a:t>1. fachinterne Formulierung der Curricula, inkl. Veröffentlichung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b="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/>
            <a:t>2. Absprachen in gemeinsamen Fachkonferenzen aller Naturwissen-</a:t>
          </a:r>
          <a:r>
            <a:rPr lang="de-DE" sz="1600" b="0" kern="1200" dirty="0" err="1" smtClean="0"/>
            <a:t>schaften</a:t>
          </a:r>
          <a:endParaRPr lang="de-DE" sz="1600" b="0" kern="1200" dirty="0"/>
        </a:p>
      </dsp:txBody>
      <dsp:txXfrm>
        <a:off x="2784692" y="56857"/>
        <a:ext cx="1827520" cy="2647046"/>
      </dsp:txXfrm>
    </dsp:sp>
    <dsp:sp modelId="{3E9447A9-C62C-413A-ADAC-F354DAC0B6EC}">
      <dsp:nvSpPr>
        <dsp:cNvPr id="0" name=""/>
        <dsp:cNvSpPr/>
      </dsp:nvSpPr>
      <dsp:spPr>
        <a:xfrm>
          <a:off x="4863193" y="1139666"/>
          <a:ext cx="411541" cy="48142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/>
        </a:p>
      </dsp:txBody>
      <dsp:txXfrm>
        <a:off x="4863193" y="1235951"/>
        <a:ext cx="288079" cy="288856"/>
      </dsp:txXfrm>
    </dsp:sp>
    <dsp:sp modelId="{010E5FDE-B9AD-4DDE-9DDC-FB4164F238A0}">
      <dsp:nvSpPr>
        <dsp:cNvPr id="0" name=""/>
        <dsp:cNvSpPr/>
      </dsp:nvSpPr>
      <dsp:spPr>
        <a:xfrm>
          <a:off x="5445563" y="0"/>
          <a:ext cx="1941234" cy="276076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ZIEL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800" b="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b="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 smtClean="0"/>
            <a:t>optimierter Lernprozess unter G8-Bedingungen</a:t>
          </a:r>
          <a:endParaRPr lang="de-DE" sz="1100" b="0" kern="1200" dirty="0"/>
        </a:p>
      </dsp:txBody>
      <dsp:txXfrm>
        <a:off x="5502420" y="56857"/>
        <a:ext cx="1827520" cy="2647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6CFAB-E460-498B-ABFA-88639D91FAF7}">
      <dsp:nvSpPr>
        <dsp:cNvPr id="0" name=""/>
        <dsp:cNvSpPr/>
      </dsp:nvSpPr>
      <dsp:spPr>
        <a:xfrm>
          <a:off x="1058781" y="436642"/>
          <a:ext cx="1952749" cy="1171649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konzeptbezogene Kompetenzen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 </a:t>
          </a:r>
          <a:r>
            <a:rPr lang="de-DE" sz="1100" b="1" kern="1200" dirty="0" smtClean="0"/>
            <a:t>(Inhalte)</a:t>
          </a:r>
          <a:endParaRPr lang="de-DE" sz="1100" kern="1200" dirty="0"/>
        </a:p>
      </dsp:txBody>
      <dsp:txXfrm>
        <a:off x="1058781" y="436642"/>
        <a:ext cx="1952749" cy="1171649"/>
      </dsp:txXfrm>
    </dsp:sp>
    <dsp:sp modelId="{D20EC243-1911-48CA-B53E-540CD26B7216}">
      <dsp:nvSpPr>
        <dsp:cNvPr id="0" name=""/>
        <dsp:cNvSpPr/>
      </dsp:nvSpPr>
      <dsp:spPr>
        <a:xfrm>
          <a:off x="3215691" y="1632"/>
          <a:ext cx="1952749" cy="1171649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prozessbezogene Kompetenzen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(Kommunikation, Bewertung, Erkenntnisgewinnung)</a:t>
          </a:r>
          <a:endParaRPr lang="de-DE" sz="1100" kern="1200" dirty="0"/>
        </a:p>
      </dsp:txBody>
      <dsp:txXfrm>
        <a:off x="3215691" y="1632"/>
        <a:ext cx="1952749" cy="1171649"/>
      </dsp:txXfrm>
    </dsp:sp>
    <dsp:sp modelId="{121E26D8-91A3-4856-9C07-1ECF00FC11A2}">
      <dsp:nvSpPr>
        <dsp:cNvPr id="0" name=""/>
        <dsp:cNvSpPr/>
      </dsp:nvSpPr>
      <dsp:spPr>
        <a:xfrm>
          <a:off x="5372600" y="349623"/>
          <a:ext cx="1952749" cy="1171649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Experimente</a:t>
          </a:r>
          <a:endParaRPr lang="de-DE" sz="1600" kern="1200" dirty="0"/>
        </a:p>
      </dsp:txBody>
      <dsp:txXfrm>
        <a:off x="5372600" y="349623"/>
        <a:ext cx="1952749" cy="1171649"/>
      </dsp:txXfrm>
    </dsp:sp>
    <dsp:sp modelId="{FC3FA8BF-9876-4538-A031-E14E729A6740}">
      <dsp:nvSpPr>
        <dsp:cNvPr id="0" name=""/>
        <dsp:cNvSpPr/>
      </dsp:nvSpPr>
      <dsp:spPr>
        <a:xfrm>
          <a:off x="1041050" y="1963368"/>
          <a:ext cx="1952749" cy="1171649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Vereinbarungen zur Leistungs-bewertung</a:t>
          </a:r>
          <a:endParaRPr lang="de-DE" sz="1600" kern="1200" dirty="0"/>
        </a:p>
      </dsp:txBody>
      <dsp:txXfrm>
        <a:off x="1041050" y="1963368"/>
        <a:ext cx="1952749" cy="1171649"/>
      </dsp:txXfrm>
    </dsp:sp>
    <dsp:sp modelId="{A74542EF-C227-494A-A832-813E46BFCA07}">
      <dsp:nvSpPr>
        <dsp:cNvPr id="0" name=""/>
        <dsp:cNvSpPr/>
      </dsp:nvSpPr>
      <dsp:spPr>
        <a:xfrm>
          <a:off x="3215691" y="1368556"/>
          <a:ext cx="1952749" cy="117164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Schülerinnen und Schüler im Fokus</a:t>
          </a:r>
          <a:endParaRPr lang="de-DE" sz="1600" b="1" kern="1200" dirty="0"/>
        </a:p>
      </dsp:txBody>
      <dsp:txXfrm>
        <a:off x="3215691" y="1368556"/>
        <a:ext cx="1952749" cy="1171649"/>
      </dsp:txXfrm>
    </dsp:sp>
    <dsp:sp modelId="{404E72A5-1347-4430-A0CA-291B431CE53B}">
      <dsp:nvSpPr>
        <dsp:cNvPr id="0" name=""/>
        <dsp:cNvSpPr/>
      </dsp:nvSpPr>
      <dsp:spPr>
        <a:xfrm>
          <a:off x="5381466" y="1901212"/>
          <a:ext cx="1952749" cy="117164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außerschulische Lernorte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smtClean="0"/>
            <a:t> (z.B. Zoo, Universität)</a:t>
          </a:r>
          <a:endParaRPr lang="de-DE" sz="1100" b="1" kern="1200" dirty="0"/>
        </a:p>
      </dsp:txBody>
      <dsp:txXfrm>
        <a:off x="5381466" y="1901212"/>
        <a:ext cx="1952749" cy="1171649"/>
      </dsp:txXfrm>
    </dsp:sp>
    <dsp:sp modelId="{1B496206-457B-4D3E-8C27-83246F6170D2}">
      <dsp:nvSpPr>
        <dsp:cNvPr id="0" name=""/>
        <dsp:cNvSpPr/>
      </dsp:nvSpPr>
      <dsp:spPr>
        <a:xfrm>
          <a:off x="3215691" y="2726600"/>
          <a:ext cx="1952749" cy="117164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Kooperationen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 </a:t>
          </a:r>
          <a:r>
            <a:rPr lang="de-DE" sz="1100" b="1" kern="1200" dirty="0" smtClean="0"/>
            <a:t>(z.B. Unternehmen) </a:t>
          </a:r>
          <a:endParaRPr lang="de-DE" sz="1100" b="1" kern="1200" dirty="0"/>
        </a:p>
      </dsp:txBody>
      <dsp:txXfrm>
        <a:off x="3215691" y="2726600"/>
        <a:ext cx="1952749" cy="1171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D6454-34B0-4D92-BF01-C7B6FDA153A4}">
      <dsp:nvSpPr>
        <dsp:cNvPr id="0" name=""/>
        <dsp:cNvSpPr/>
      </dsp:nvSpPr>
      <dsp:spPr>
        <a:xfrm>
          <a:off x="1515245" y="38380"/>
          <a:ext cx="1833494" cy="916747"/>
        </a:xfrm>
        <a:prstGeom prst="roundRect">
          <a:avLst>
            <a:gd name="adj" fmla="val 10000"/>
          </a:avLst>
        </a:prstGeom>
        <a:solidFill>
          <a:srgbClr val="0070C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/>
            <a:t>1. </a:t>
          </a:r>
          <a:r>
            <a:rPr lang="de-DE" sz="1300" b="1" kern="1200" dirty="0" smtClean="0">
              <a:solidFill>
                <a:schemeClr val="bg1"/>
              </a:solidFill>
            </a:rPr>
            <a:t>kompetenzorientiert</a:t>
          </a:r>
          <a:r>
            <a:rPr lang="de-DE" sz="1300" b="1" kern="1200" dirty="0" smtClean="0"/>
            <a:t> unterrichten</a:t>
          </a:r>
          <a:endParaRPr lang="de-DE" sz="1300" kern="1200" dirty="0"/>
        </a:p>
      </dsp:txBody>
      <dsp:txXfrm>
        <a:off x="1542096" y="65231"/>
        <a:ext cx="1779792" cy="863045"/>
      </dsp:txXfrm>
    </dsp:sp>
    <dsp:sp modelId="{C275384D-8968-46F4-9D4F-8636336264FA}">
      <dsp:nvSpPr>
        <dsp:cNvPr id="0" name=""/>
        <dsp:cNvSpPr/>
      </dsp:nvSpPr>
      <dsp:spPr>
        <a:xfrm rot="3600000">
          <a:off x="2711258" y="1647290"/>
          <a:ext cx="955242" cy="320861"/>
        </a:xfrm>
        <a:prstGeom prst="left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2807516" y="1711462"/>
        <a:ext cx="762726" cy="192517"/>
      </dsp:txXfrm>
    </dsp:sp>
    <dsp:sp modelId="{D0F094B1-BF4F-4A31-9447-A29D4A0F4456}">
      <dsp:nvSpPr>
        <dsp:cNvPr id="0" name=""/>
        <dsp:cNvSpPr/>
      </dsp:nvSpPr>
      <dsp:spPr>
        <a:xfrm>
          <a:off x="3029019" y="2660314"/>
          <a:ext cx="1833494" cy="916747"/>
        </a:xfrm>
        <a:prstGeom prst="roundRect">
          <a:avLst>
            <a:gd name="adj" fmla="val 10000"/>
          </a:avLst>
        </a:prstGeom>
        <a:solidFill>
          <a:srgbClr val="7030A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/>
            <a:t>2. kompetenzorientiert diagnostizieren</a:t>
          </a:r>
          <a:endParaRPr lang="de-DE" sz="1300" kern="1200" dirty="0"/>
        </a:p>
      </dsp:txBody>
      <dsp:txXfrm>
        <a:off x="3055870" y="2687165"/>
        <a:ext cx="1779792" cy="863045"/>
      </dsp:txXfrm>
    </dsp:sp>
    <dsp:sp modelId="{76F13151-3C66-403C-B506-BF544B7F308C}">
      <dsp:nvSpPr>
        <dsp:cNvPr id="0" name=""/>
        <dsp:cNvSpPr/>
      </dsp:nvSpPr>
      <dsp:spPr>
        <a:xfrm rot="10800000">
          <a:off x="1954371" y="2958256"/>
          <a:ext cx="955242" cy="320861"/>
        </a:xfrm>
        <a:prstGeom prst="left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 rot="10800000">
        <a:off x="2050629" y="3022428"/>
        <a:ext cx="762726" cy="192517"/>
      </dsp:txXfrm>
    </dsp:sp>
    <dsp:sp modelId="{95FE6C8D-7C78-4EE9-81CC-7655ABE55E71}">
      <dsp:nvSpPr>
        <dsp:cNvPr id="0" name=""/>
        <dsp:cNvSpPr/>
      </dsp:nvSpPr>
      <dsp:spPr>
        <a:xfrm>
          <a:off x="1471" y="2660314"/>
          <a:ext cx="1833494" cy="916747"/>
        </a:xfrm>
        <a:prstGeom prst="roundRect">
          <a:avLst>
            <a:gd name="adj" fmla="val 10000"/>
          </a:avLst>
        </a:prstGeom>
        <a:solidFill>
          <a:srgbClr val="7030A0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b="1" kern="1200" dirty="0" smtClean="0"/>
            <a:t>3. kompetenzorientiert fördern </a:t>
          </a:r>
          <a:endParaRPr lang="de-DE" sz="1300" kern="1200" dirty="0"/>
        </a:p>
      </dsp:txBody>
      <dsp:txXfrm>
        <a:off x="28322" y="2687165"/>
        <a:ext cx="1779792" cy="863045"/>
      </dsp:txXfrm>
    </dsp:sp>
    <dsp:sp modelId="{D07A1AAA-E07F-43D0-A7C0-D070B2D61A91}">
      <dsp:nvSpPr>
        <dsp:cNvPr id="0" name=""/>
        <dsp:cNvSpPr/>
      </dsp:nvSpPr>
      <dsp:spPr>
        <a:xfrm rot="18000000">
          <a:off x="1197484" y="1647290"/>
          <a:ext cx="955242" cy="320861"/>
        </a:xfrm>
        <a:prstGeom prst="left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000" kern="1200"/>
        </a:p>
      </dsp:txBody>
      <dsp:txXfrm>
        <a:off x="1293742" y="1711462"/>
        <a:ext cx="762726" cy="1925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CCA93-55DA-42EB-A066-472DDCA131CE}">
      <dsp:nvSpPr>
        <dsp:cNvPr id="0" name=""/>
        <dsp:cNvSpPr/>
      </dsp:nvSpPr>
      <dsp:spPr>
        <a:xfrm>
          <a:off x="485673" y="856"/>
          <a:ext cx="1774677" cy="106480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bg1"/>
              </a:solidFill>
            </a:rPr>
            <a:t>Förderkurs „Junge Forscher“</a:t>
          </a:r>
          <a:endParaRPr lang="de-DE" sz="1200" b="1" kern="1200" dirty="0">
            <a:solidFill>
              <a:schemeClr val="bg1"/>
            </a:solidFill>
          </a:endParaRPr>
        </a:p>
      </dsp:txBody>
      <dsp:txXfrm>
        <a:off x="485673" y="856"/>
        <a:ext cx="1774677" cy="1064806"/>
      </dsp:txXfrm>
    </dsp:sp>
    <dsp:sp modelId="{37094257-5BE8-47AD-B9D6-82EB43D9FA04}">
      <dsp:nvSpPr>
        <dsp:cNvPr id="0" name=""/>
        <dsp:cNvSpPr/>
      </dsp:nvSpPr>
      <dsp:spPr>
        <a:xfrm>
          <a:off x="2437819" y="856"/>
          <a:ext cx="1774677" cy="106480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bg1"/>
              </a:solidFill>
            </a:rPr>
            <a:t>Förderkurs</a:t>
          </a:r>
          <a:r>
            <a:rPr lang="de-DE" sz="1200" kern="1200" dirty="0" smtClean="0"/>
            <a:t>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„</a:t>
          </a:r>
          <a:r>
            <a:rPr lang="de-DE" sz="1200" b="1" kern="1200" dirty="0" smtClean="0">
              <a:solidFill>
                <a:schemeClr val="bg1"/>
              </a:solidFill>
            </a:rPr>
            <a:t>Agenda</a:t>
          </a:r>
          <a:r>
            <a:rPr lang="de-DE" sz="1200" kern="1200" dirty="0" smtClean="0"/>
            <a:t> </a:t>
          </a:r>
          <a:r>
            <a:rPr lang="de-DE" sz="1200" b="1" kern="1200" dirty="0" smtClean="0">
              <a:solidFill>
                <a:schemeClr val="bg1"/>
              </a:solidFill>
            </a:rPr>
            <a:t>21</a:t>
          </a:r>
          <a:r>
            <a:rPr lang="de-DE" sz="1200" kern="1200" dirty="0" smtClean="0"/>
            <a:t>“</a:t>
          </a:r>
          <a:endParaRPr lang="de-DE" sz="1200" b="1" kern="1200" dirty="0">
            <a:solidFill>
              <a:schemeClr val="bg1"/>
            </a:solidFill>
          </a:endParaRPr>
        </a:p>
      </dsp:txBody>
      <dsp:txXfrm>
        <a:off x="2437819" y="856"/>
        <a:ext cx="1774677" cy="1064806"/>
      </dsp:txXfrm>
    </dsp:sp>
    <dsp:sp modelId="{F5201889-41B2-481A-8CAE-4799BC706313}">
      <dsp:nvSpPr>
        <dsp:cNvPr id="0" name=""/>
        <dsp:cNvSpPr/>
      </dsp:nvSpPr>
      <dsp:spPr>
        <a:xfrm>
          <a:off x="4389964" y="856"/>
          <a:ext cx="1774677" cy="106480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bg1"/>
              </a:solidFill>
            </a:rPr>
            <a:t>Projektkurs</a:t>
          </a:r>
          <a:r>
            <a:rPr lang="de-DE" sz="1200" kern="1200" dirty="0" smtClean="0"/>
            <a:t> </a:t>
          </a:r>
          <a:r>
            <a:rPr lang="de-DE" sz="1200" b="1" kern="1200" dirty="0" smtClean="0">
              <a:solidFill>
                <a:schemeClr val="bg1"/>
              </a:solidFill>
            </a:rPr>
            <a:t>Biologie</a:t>
          </a:r>
          <a:endParaRPr lang="de-DE" sz="1200" b="1" kern="1200" dirty="0">
            <a:solidFill>
              <a:schemeClr val="bg1"/>
            </a:solidFill>
          </a:endParaRPr>
        </a:p>
      </dsp:txBody>
      <dsp:txXfrm>
        <a:off x="4389964" y="856"/>
        <a:ext cx="1774677" cy="1064806"/>
      </dsp:txXfrm>
    </dsp:sp>
    <dsp:sp modelId="{82EA392D-4143-4D77-9709-4690F3F58FCE}">
      <dsp:nvSpPr>
        <dsp:cNvPr id="0" name=""/>
        <dsp:cNvSpPr/>
      </dsp:nvSpPr>
      <dsp:spPr>
        <a:xfrm>
          <a:off x="6395368" y="0"/>
          <a:ext cx="1774677" cy="106480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bg1"/>
              </a:solidFill>
            </a:rPr>
            <a:t>Wochenplan</a:t>
          </a:r>
          <a:r>
            <a:rPr lang="de-DE" sz="1200" kern="1200" dirty="0" smtClean="0"/>
            <a:t> </a:t>
          </a:r>
          <a:r>
            <a:rPr lang="de-DE" sz="1200" b="1" kern="1200" dirty="0" smtClean="0">
              <a:solidFill>
                <a:schemeClr val="bg1"/>
              </a:solidFill>
            </a:rPr>
            <a:t>mit</a:t>
          </a:r>
          <a:r>
            <a:rPr lang="de-DE" sz="1200" kern="1200" dirty="0" smtClean="0"/>
            <a:t> </a:t>
          </a:r>
          <a:r>
            <a:rPr lang="de-DE" sz="1200" b="1" kern="1200" dirty="0" smtClean="0">
              <a:solidFill>
                <a:schemeClr val="bg1"/>
              </a:solidFill>
            </a:rPr>
            <a:t>NW-Bestandteilen</a:t>
          </a:r>
          <a:endParaRPr lang="de-DE" sz="1200" b="1" kern="1200" dirty="0">
            <a:solidFill>
              <a:schemeClr val="bg1"/>
            </a:solidFill>
          </a:endParaRPr>
        </a:p>
      </dsp:txBody>
      <dsp:txXfrm>
        <a:off x="6395368" y="0"/>
        <a:ext cx="1774677" cy="1064806"/>
      </dsp:txXfrm>
    </dsp:sp>
    <dsp:sp modelId="{BBBEB56F-EF08-4E5B-A4EA-F0679C47252F}">
      <dsp:nvSpPr>
        <dsp:cNvPr id="0" name=""/>
        <dsp:cNvSpPr/>
      </dsp:nvSpPr>
      <dsp:spPr>
        <a:xfrm>
          <a:off x="485673" y="1243130"/>
          <a:ext cx="1774677" cy="106480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Teilnahme am Projekt </a:t>
          </a:r>
          <a:r>
            <a:rPr lang="de-DE" sz="1200" b="1" kern="1200" dirty="0" smtClean="0">
              <a:solidFill>
                <a:schemeClr val="bg1"/>
              </a:solidFill>
            </a:rPr>
            <a:t>Lernpotenziale</a:t>
          </a:r>
          <a:endParaRPr lang="de-DE" sz="1200" b="1" kern="1200" dirty="0">
            <a:solidFill>
              <a:schemeClr val="bg1"/>
            </a:solidFill>
          </a:endParaRPr>
        </a:p>
      </dsp:txBody>
      <dsp:txXfrm>
        <a:off x="485673" y="1243130"/>
        <a:ext cx="1774677" cy="1064806"/>
      </dsp:txXfrm>
    </dsp:sp>
    <dsp:sp modelId="{5D7E6049-B002-48F3-8E4F-991FB06FD8BF}">
      <dsp:nvSpPr>
        <dsp:cNvPr id="0" name=""/>
        <dsp:cNvSpPr/>
      </dsp:nvSpPr>
      <dsp:spPr>
        <a:xfrm>
          <a:off x="2437819" y="1243130"/>
          <a:ext cx="1774677" cy="106480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bg1"/>
              </a:solidFill>
            </a:rPr>
            <a:t>Lernbüro</a:t>
          </a:r>
          <a:r>
            <a:rPr lang="de-DE" sz="1200" b="1" kern="1200" dirty="0" smtClean="0"/>
            <a:t> NW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 (in Planung)</a:t>
          </a:r>
          <a:endParaRPr lang="de-DE" sz="1200" b="1" kern="1200" dirty="0"/>
        </a:p>
      </dsp:txBody>
      <dsp:txXfrm>
        <a:off x="2437819" y="1243130"/>
        <a:ext cx="1774677" cy="1064806"/>
      </dsp:txXfrm>
    </dsp:sp>
    <dsp:sp modelId="{B6A3703D-8057-4156-ACC5-D4AAFCE16B56}">
      <dsp:nvSpPr>
        <dsp:cNvPr id="0" name=""/>
        <dsp:cNvSpPr/>
      </dsp:nvSpPr>
      <dsp:spPr>
        <a:xfrm>
          <a:off x="4389964" y="1243130"/>
          <a:ext cx="1774677" cy="106480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>
              <a:solidFill>
                <a:schemeClr val="bg1"/>
              </a:solidFill>
            </a:rPr>
            <a:t>Begabungsförderung</a:t>
          </a:r>
          <a:r>
            <a:rPr lang="de-DE" sz="1200" b="1" kern="1200" dirty="0" smtClean="0"/>
            <a:t> (Wettbewerbe, Drehtür</a:t>
          </a:r>
          <a:r>
            <a:rPr lang="de-DE" sz="1200" kern="1200" dirty="0" smtClean="0"/>
            <a:t>)</a:t>
          </a:r>
          <a:endParaRPr lang="de-DE" sz="1200" kern="1200" dirty="0"/>
        </a:p>
      </dsp:txBody>
      <dsp:txXfrm>
        <a:off x="4389964" y="1243130"/>
        <a:ext cx="1774677" cy="1064806"/>
      </dsp:txXfrm>
    </dsp:sp>
    <dsp:sp modelId="{5027C53F-AAE7-4B03-B645-1E1480D2912B}">
      <dsp:nvSpPr>
        <dsp:cNvPr id="0" name=""/>
        <dsp:cNvSpPr/>
      </dsp:nvSpPr>
      <dsp:spPr>
        <a:xfrm>
          <a:off x="6342110" y="1243130"/>
          <a:ext cx="1774677" cy="106480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Matheolympiade, LNU</a:t>
          </a:r>
          <a:endParaRPr lang="de-DE" sz="1200" b="1" kern="1200" dirty="0"/>
        </a:p>
      </dsp:txBody>
      <dsp:txXfrm>
        <a:off x="6342110" y="1243130"/>
        <a:ext cx="1774677" cy="1064806"/>
      </dsp:txXfrm>
    </dsp:sp>
    <dsp:sp modelId="{06A07CF2-0490-435B-BCFD-9DAEEB1AABFB}">
      <dsp:nvSpPr>
        <dsp:cNvPr id="0" name=""/>
        <dsp:cNvSpPr/>
      </dsp:nvSpPr>
      <dsp:spPr>
        <a:xfrm>
          <a:off x="2464457" y="2485405"/>
          <a:ext cx="1774677" cy="1064806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Projekte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(z.B.: Kiosk, </a:t>
          </a:r>
          <a:r>
            <a:rPr lang="de-DE" sz="1200" b="1" kern="1200" dirty="0" smtClean="0">
              <a:solidFill>
                <a:schemeClr val="bg1"/>
              </a:solidFill>
            </a:rPr>
            <a:t>Bienen</a:t>
          </a:r>
          <a:r>
            <a:rPr lang="de-DE" sz="1200" kern="1200" dirty="0" smtClean="0"/>
            <a:t>) </a:t>
          </a:r>
          <a:endParaRPr lang="de-DE" sz="1200" kern="1200" dirty="0"/>
        </a:p>
      </dsp:txBody>
      <dsp:txXfrm>
        <a:off x="2464457" y="2485405"/>
        <a:ext cx="1774677" cy="1064806"/>
      </dsp:txXfrm>
    </dsp:sp>
    <dsp:sp modelId="{567E49D7-2D63-4F50-AACA-F51BB418A2D1}">
      <dsp:nvSpPr>
        <dsp:cNvPr id="0" name=""/>
        <dsp:cNvSpPr/>
      </dsp:nvSpPr>
      <dsp:spPr>
        <a:xfrm>
          <a:off x="4389964" y="2485405"/>
          <a:ext cx="1774677" cy="1064806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innere Differenzierung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smtClean="0"/>
            <a:t>(Baustelle)</a:t>
          </a:r>
          <a:endParaRPr lang="de-DE" sz="1200" b="1" kern="1200" dirty="0"/>
        </a:p>
      </dsp:txBody>
      <dsp:txXfrm>
        <a:off x="4389964" y="2485405"/>
        <a:ext cx="1774677" cy="1064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CCA93-55DA-42EB-A066-472DDCA131CE}">
      <dsp:nvSpPr>
        <dsp:cNvPr id="0" name=""/>
        <dsp:cNvSpPr/>
      </dsp:nvSpPr>
      <dsp:spPr>
        <a:xfrm>
          <a:off x="1434443" y="856"/>
          <a:ext cx="2730273" cy="163816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bg1"/>
              </a:solidFill>
            </a:rPr>
            <a:t>Förderung der Absprache zwischen den Fachschaften durch </a:t>
          </a:r>
          <a:r>
            <a:rPr lang="de-DE" sz="1600" b="1" kern="1200" dirty="0" err="1" smtClean="0">
              <a:solidFill>
                <a:schemeClr val="bg1"/>
              </a:solidFill>
            </a:rPr>
            <a:t>Fachschaftstage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1434443" y="856"/>
        <a:ext cx="2730273" cy="1638164"/>
      </dsp:txXfrm>
    </dsp:sp>
    <dsp:sp modelId="{37094257-5BE8-47AD-B9D6-82EB43D9FA04}">
      <dsp:nvSpPr>
        <dsp:cNvPr id="0" name=""/>
        <dsp:cNvSpPr/>
      </dsp:nvSpPr>
      <dsp:spPr>
        <a:xfrm>
          <a:off x="4437744" y="856"/>
          <a:ext cx="2730273" cy="163816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bg1"/>
              </a:solidFill>
            </a:rPr>
            <a:t>Evaluation und Fortsetzung der Maßnahmen im Zusammenhang mit kollegialer Hospitation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4437744" y="856"/>
        <a:ext cx="2730273" cy="1638164"/>
      </dsp:txXfrm>
    </dsp:sp>
    <dsp:sp modelId="{F5201889-41B2-481A-8CAE-4799BC706313}">
      <dsp:nvSpPr>
        <dsp:cNvPr id="0" name=""/>
        <dsp:cNvSpPr/>
      </dsp:nvSpPr>
      <dsp:spPr>
        <a:xfrm>
          <a:off x="1434443" y="1912047"/>
          <a:ext cx="2730273" cy="163816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bg1"/>
              </a:solidFill>
            </a:rPr>
            <a:t>Weiterer Blick über den Tellerrand durch Austausch mit anderen Schulen, auch im Rahmen von Fortbildungen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1434443" y="1912047"/>
        <a:ext cx="2730273" cy="1638164"/>
      </dsp:txXfrm>
    </dsp:sp>
    <dsp:sp modelId="{82EA392D-4143-4D77-9709-4690F3F58FCE}">
      <dsp:nvSpPr>
        <dsp:cNvPr id="0" name=""/>
        <dsp:cNvSpPr/>
      </dsp:nvSpPr>
      <dsp:spPr>
        <a:xfrm>
          <a:off x="4437744" y="1912047"/>
          <a:ext cx="2730273" cy="163816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>
              <a:solidFill>
                <a:schemeClr val="bg1"/>
              </a:solidFill>
            </a:rPr>
            <a:t>Effektive Nutzung von Übungszeiten in Unterrichts- oder Vertretungsstunden bzw. Lernzeiten im Ganztag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4437744" y="1912047"/>
        <a:ext cx="2730273" cy="1638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9519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698" y="0"/>
            <a:ext cx="2939519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6"/>
            <a:ext cx="542607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39519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698" y="9428164"/>
            <a:ext cx="2939519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9E95AB-CE3D-4DF7-9B83-748E163F59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386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95AB-CE3D-4DF7-9B83-748E163F595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776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95AB-CE3D-4DF7-9B83-748E163F595E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49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95AB-CE3D-4DF7-9B83-748E163F595E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35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95AB-CE3D-4DF7-9B83-748E163F595E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356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95AB-CE3D-4DF7-9B83-748E163F595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356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95AB-CE3D-4DF7-9B83-748E163F595E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95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95AB-CE3D-4DF7-9B83-748E163F595E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51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95AB-CE3D-4DF7-9B83-748E163F595E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51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573463"/>
            <a:ext cx="80645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pic>
        <p:nvPicPr>
          <p:cNvPr id="4103" name="Picture 7" descr="NRW_SK_CMY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404813"/>
            <a:ext cx="2835275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     Düsseldorf</a:t>
            </a:r>
            <a:r>
              <a:rPr lang="de-DE" b="0"/>
              <a:t>, 13.07.2011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36E03B-4687-465D-B76C-F6E11845603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35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8125" y="1268413"/>
            <a:ext cx="2016125" cy="44656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268413"/>
            <a:ext cx="5895975" cy="44656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     Düsseldorf</a:t>
            </a:r>
            <a:r>
              <a:rPr lang="de-DE" b="0"/>
              <a:t>, 13.07.2011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7A8ED1-33D5-4370-B231-926B6190712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07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     Düsseldorf</a:t>
            </a:r>
            <a:r>
              <a:rPr lang="de-DE" b="0"/>
              <a:t>, 13.07.2011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73294A-D03D-4BC6-B15E-18222906728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1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     Düsseldorf</a:t>
            </a:r>
            <a:r>
              <a:rPr lang="de-DE" b="0"/>
              <a:t>, 13.07.2011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AB01AF-1ECA-45B9-B6D8-D11DC859A5F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03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3573463"/>
            <a:ext cx="3956050" cy="216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3573463"/>
            <a:ext cx="3956050" cy="2160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     Düsseldorf</a:t>
            </a:r>
            <a:r>
              <a:rPr lang="de-DE" b="0"/>
              <a:t>, 13.07.2011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78A554-4661-4E5C-A159-83285E0CB69F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7" y="284640"/>
            <a:ext cx="2923343" cy="5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65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     Düsseldorf</a:t>
            </a:r>
            <a:r>
              <a:rPr lang="de-DE" b="0"/>
              <a:t>, 13.07.2011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41091A-880F-497E-9367-DFEC2BC1DE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81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     Düsseldorf</a:t>
            </a:r>
            <a:r>
              <a:rPr lang="de-DE" b="0"/>
              <a:t>, 13.07.2011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F822E4-82D2-4128-BB48-6AD430915A4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72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     Düsseldorf</a:t>
            </a:r>
            <a:r>
              <a:rPr lang="de-DE" b="0"/>
              <a:t>, 13.07.2011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2C4493-D469-4A5E-8405-CF366B2E681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94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     Düsseldorf</a:t>
            </a:r>
            <a:r>
              <a:rPr lang="de-DE" b="0"/>
              <a:t>, 13.07.2011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745AD6-E057-459B-A6EC-7F8B582D998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89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     Düsseldorf</a:t>
            </a:r>
            <a:r>
              <a:rPr lang="de-DE" b="0"/>
              <a:t>, 13.07.2011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75AF54-03F4-4473-A52A-1F400F79E9B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97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268413"/>
            <a:ext cx="80645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3573463"/>
            <a:ext cx="806450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453188"/>
            <a:ext cx="20875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/>
            </a:lvl1pPr>
          </a:lstStyle>
          <a:p>
            <a:r>
              <a:rPr lang="de-DE"/>
              <a:t>      Düsseldorf</a:t>
            </a:r>
            <a:r>
              <a:rPr lang="de-DE" b="0"/>
              <a:t>, 13.07.2011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53188"/>
            <a:ext cx="2889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19388133-5161-42ED-BDA6-59C7EA0A58E6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034" name="Picture 10" descr="NRW_MSW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04813"/>
            <a:ext cx="2814637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AutoShape 12" descr="Logo_NRW_MS_RZ"/>
          <p:cNvSpPr>
            <a:spLocks noChangeAspect="1" noChangeArrowheads="1"/>
          </p:cNvSpPr>
          <p:nvPr/>
        </p:nvSpPr>
        <p:spPr bwMode="auto">
          <a:xfrm>
            <a:off x="1509713" y="2805113"/>
            <a:ext cx="61245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ethodentraining%205.pdf" TargetMode="External"/><Relationship Id="rId3" Type="http://schemas.openxmlformats.org/officeDocument/2006/relationships/hyperlink" Target="Vorschl&#228;ge%20zur%20Zusammenarbeit%20der%20Fachschaften.pdf" TargetMode="External"/><Relationship Id="rId7" Type="http://schemas.openxmlformats.org/officeDocument/2006/relationships/hyperlink" Target="Energiekonzep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Vorschlag%20zum%20Anlegen%20eines%20Schnellhefters.pdf" TargetMode="External"/><Relationship Id="rId5" Type="http://schemas.openxmlformats.org/officeDocument/2006/relationships/hyperlink" Target="Vorschlag%20Absprachen%20bzgl.%20Versuchsprotokoll%20und%20Weg%20der%20Erkenntnisgewinnung.pdf" TargetMode="External"/><Relationship Id="rId10" Type="http://schemas.openxmlformats.org/officeDocument/2006/relationships/hyperlink" Target="Heftf&#252;hrung.pdf" TargetMode="External"/><Relationship Id="rId4" Type="http://schemas.openxmlformats.org/officeDocument/2006/relationships/hyperlink" Target="Vergleich%20der%20prozessbezogenen%20Kompetenzen%20in%20NW.pdf" TargetMode="External"/><Relationship Id="rId9" Type="http://schemas.openxmlformats.org/officeDocument/2006/relationships/hyperlink" Target="Absprachen%20zum%20Versuchsprotokoll%20und%20dem%20Weg%20der%20Erkenntnisgewinnung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      Düsseldorf</a:t>
            </a:r>
            <a:r>
              <a:rPr lang="de-DE" b="0" dirty="0"/>
              <a:t>, </a:t>
            </a:r>
            <a:r>
              <a:rPr lang="de-DE" b="0" dirty="0" smtClean="0"/>
              <a:t>18.03.2013</a:t>
            </a:r>
            <a:endParaRPr lang="de-DE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FAF900-4727-43FC-829F-21EA05BE482E}" type="slidenum">
              <a:rPr lang="de-DE"/>
              <a:pPr/>
              <a:t>1</a:t>
            </a:fld>
            <a:endParaRPr lang="de-DE"/>
          </a:p>
        </p:txBody>
      </p:sp>
      <p:pic>
        <p:nvPicPr>
          <p:cNvPr id="19461" name="Picture 5" descr="Bil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825"/>
            <a:ext cx="9144000" cy="503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77838" y="4243388"/>
            <a:ext cx="8064500" cy="84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-BoldMT" charset="0"/>
              </a:rPr>
              <a:t>Wege zur Umsetzung von G 8 – Tagung im MSW</a:t>
            </a:r>
          </a:p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Arial-BoldMT" charset="0"/>
              </a:rPr>
              <a:t> am 18. März 2013</a:t>
            </a:r>
            <a:r>
              <a:rPr lang="de-DE" sz="2400" b="1" dirty="0">
                <a:solidFill>
                  <a:schemeClr val="bg1"/>
                </a:solidFill>
                <a:latin typeface="Arial-BoldMT" charset="0"/>
              </a:rPr>
              <a:t/>
            </a:r>
            <a:br>
              <a:rPr lang="de-DE" sz="2400" b="1" dirty="0">
                <a:solidFill>
                  <a:schemeClr val="bg1"/>
                </a:solidFill>
                <a:latin typeface="Arial-BoldMT" charset="0"/>
              </a:rPr>
            </a:br>
            <a:r>
              <a:rPr lang="de-DE" sz="2400" b="1" dirty="0">
                <a:solidFill>
                  <a:schemeClr val="bg1"/>
                </a:solidFill>
                <a:latin typeface="Arial-BoldMT" charset="0"/>
              </a:rPr>
              <a:t/>
            </a:r>
            <a:br>
              <a:rPr lang="de-DE" sz="2400" b="1" dirty="0">
                <a:solidFill>
                  <a:schemeClr val="bg1"/>
                </a:solidFill>
                <a:latin typeface="Arial-BoldMT" charset="0"/>
              </a:rPr>
            </a:br>
            <a:endParaRPr lang="de-DE" sz="2400" b="1" dirty="0">
              <a:solidFill>
                <a:schemeClr val="bg1"/>
              </a:solidFill>
              <a:latin typeface="Arial-Bold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      Düsseldorf</a:t>
            </a:r>
            <a:r>
              <a:rPr lang="de-DE" b="0" dirty="0"/>
              <a:t>, </a:t>
            </a:r>
            <a:r>
              <a:rPr lang="de-DE" b="0" dirty="0" smtClean="0"/>
              <a:t>18.03.2013</a:t>
            </a:r>
            <a:endParaRPr lang="de-DE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54AC4-4426-442E-AEA2-37E886E28FBF}" type="slidenum">
              <a:rPr lang="de-DE"/>
              <a:pPr/>
              <a:t>10</a:t>
            </a:fld>
            <a:endParaRPr lang="de-DE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268413"/>
            <a:ext cx="9144000" cy="5040312"/>
          </a:xfrm>
          <a:prstGeom prst="rect">
            <a:avLst/>
          </a:prstGeom>
          <a:solidFill>
            <a:srgbClr val="6699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>
              <a:defRPr/>
            </a:pPr>
            <a:endParaRPr lang="de-DE" b="1" u="sng" kern="0" dirty="0" smtClean="0">
              <a:solidFill>
                <a:srgbClr val="000000"/>
              </a:solidFill>
              <a:latin typeface="Arial-BoldMT"/>
              <a:ea typeface="+mj-ea"/>
              <a:cs typeface="+mj-cs"/>
            </a:endParaRPr>
          </a:p>
          <a:p>
            <a:pPr algn="ctr">
              <a:defRPr/>
            </a:pPr>
            <a:endParaRPr lang="de-DE" b="1" u="sng" kern="0" dirty="0" smtClean="0">
              <a:solidFill>
                <a:srgbClr val="000000"/>
              </a:solidFill>
              <a:latin typeface="Arial-BoldMT"/>
              <a:ea typeface="+mj-ea"/>
              <a:cs typeface="+mj-cs"/>
            </a:endParaRPr>
          </a:p>
          <a:p>
            <a:pPr algn="ctr">
              <a:defRPr/>
            </a:pPr>
            <a:r>
              <a:rPr lang="de-DE" b="1" u="sng" kern="0" dirty="0" smtClean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>Ausblick: Fortsetzung/Evaluation der Maßnahmen</a:t>
            </a:r>
            <a:endParaRPr lang="de-DE" b="1" u="sng" kern="0" dirty="0">
              <a:solidFill>
                <a:srgbClr val="000000"/>
              </a:solidFill>
              <a:latin typeface="Arial-BoldMT"/>
              <a:ea typeface="+mj-ea"/>
              <a:cs typeface="+mj-cs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349966751"/>
              </p:ext>
            </p:extLst>
          </p:nvPr>
        </p:nvGraphicFramePr>
        <p:xfrm>
          <a:off x="124287" y="2556768"/>
          <a:ext cx="8602462" cy="355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95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      Düsseldorf</a:t>
            </a:r>
            <a:r>
              <a:rPr lang="de-DE" b="0" dirty="0"/>
              <a:t>, </a:t>
            </a:r>
            <a:r>
              <a:rPr lang="de-DE" b="0" dirty="0" smtClean="0"/>
              <a:t>18.03.2013</a:t>
            </a:r>
            <a:endParaRPr lang="de-DE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E0EF48-2CC6-45DA-8E43-6F2A72033696}" type="slidenum">
              <a:rPr lang="de-DE"/>
              <a:pPr/>
              <a:t>2</a:t>
            </a:fld>
            <a:endParaRPr lang="de-DE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268413"/>
            <a:ext cx="9144000" cy="5040312"/>
          </a:xfrm>
          <a:prstGeom prst="rect">
            <a:avLst/>
          </a:prstGeom>
          <a:solidFill>
            <a:srgbClr val="6699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404938"/>
            <a:ext cx="8558213" cy="4905375"/>
          </a:xfrm>
          <a:noFill/>
          <a:ln/>
        </p:spPr>
        <p:txBody>
          <a:bodyPr tIns="144000"/>
          <a:lstStyle/>
          <a:p>
            <a:pPr algn="ctr">
              <a:lnSpc>
                <a:spcPct val="120000"/>
              </a:lnSpc>
              <a:spcAft>
                <a:spcPct val="50000"/>
              </a:spcAft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Workshop 1: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800" dirty="0"/>
              <a:t/>
            </a:r>
            <a:br>
              <a:rPr lang="de-DE" sz="800" dirty="0"/>
            </a:br>
            <a:r>
              <a:rPr lang="de-DE" dirty="0">
                <a:solidFill>
                  <a:srgbClr val="0070C0"/>
                </a:solidFill>
              </a:rPr>
              <a:t>1. Fortbildung und Umsetzung der Kernlehrpläne (SI) in schulinterne</a:t>
            </a:r>
            <a:br>
              <a:rPr lang="de-DE" dirty="0">
                <a:solidFill>
                  <a:srgbClr val="0070C0"/>
                </a:solidFill>
              </a:rPr>
            </a:br>
            <a:r>
              <a:rPr lang="de-DE" dirty="0">
                <a:solidFill>
                  <a:srgbClr val="0070C0"/>
                </a:solidFill>
              </a:rPr>
              <a:t>Curricula – Synergieeffekte zwischen affinen Fächern</a:t>
            </a:r>
            <a:r>
              <a:rPr lang="de-DE" sz="1600" dirty="0" smtClean="0">
                <a:solidFill>
                  <a:srgbClr val="FF0000"/>
                </a:solidFill>
              </a:rPr>
              <a:t/>
            </a:r>
            <a:br>
              <a:rPr lang="de-DE" sz="1600" dirty="0" smtClean="0">
                <a:solidFill>
                  <a:srgbClr val="FF0000"/>
                </a:solidFill>
              </a:rPr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 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      Düsseldorf</a:t>
            </a:r>
            <a:r>
              <a:rPr lang="de-DE" b="0" dirty="0"/>
              <a:t>, </a:t>
            </a:r>
            <a:r>
              <a:rPr lang="de-DE" b="0" dirty="0" smtClean="0"/>
              <a:t>18.03.2013</a:t>
            </a:r>
            <a:endParaRPr lang="de-DE" b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31D62-DF7C-4CE3-BD08-ECEA3F7382D7}" type="slidenum">
              <a:rPr lang="de-DE"/>
              <a:pPr/>
              <a:t>3</a:t>
            </a:fld>
            <a:endParaRPr lang="de-DE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268413"/>
            <a:ext cx="9144000" cy="5040312"/>
          </a:xfrm>
          <a:prstGeom prst="rect">
            <a:avLst/>
          </a:prstGeom>
          <a:solidFill>
            <a:srgbClr val="6699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72862" y="1404938"/>
            <a:ext cx="8185351" cy="4905375"/>
          </a:xfrm>
          <a:noFill/>
          <a:ln/>
        </p:spPr>
        <p:txBody>
          <a:bodyPr tIns="144000"/>
          <a:lstStyle/>
          <a:p>
            <a:pPr>
              <a:spcAft>
                <a:spcPct val="50000"/>
              </a:spcAft>
            </a:pPr>
            <a:r>
              <a:rPr lang="de-DE" dirty="0" smtClean="0"/>
              <a:t>Ernst-Mach-Gymnasium Hürth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1800" u="sng" dirty="0" smtClean="0"/>
              <a:t>Rahmenbedingungen:</a:t>
            </a:r>
            <a:br>
              <a:rPr lang="de-DE" sz="1800" u="sng" dirty="0" smtClean="0"/>
            </a:br>
            <a:r>
              <a:rPr lang="de-DE" sz="1800" u="sng" dirty="0"/>
              <a:t/>
            </a:r>
            <a:br>
              <a:rPr lang="de-DE" sz="1800" u="sng" dirty="0"/>
            </a:br>
            <a:r>
              <a:rPr lang="de-DE" sz="1800" dirty="0" smtClean="0"/>
              <a:t>1100 Schülerinnen und Schüler</a:t>
            </a:r>
            <a:br>
              <a:rPr lang="de-DE" sz="1800" dirty="0" smtClean="0"/>
            </a:br>
            <a:r>
              <a:rPr lang="de-DE" sz="1800" dirty="0" smtClean="0"/>
              <a:t>4-5 zügig</a:t>
            </a:r>
            <a:br>
              <a:rPr lang="de-DE" sz="1800" dirty="0" smtClean="0"/>
            </a:br>
            <a:r>
              <a:rPr lang="de-DE" sz="1800" dirty="0" smtClean="0"/>
              <a:t>Einzugsgebiet: Hürth (58.000 EW), GE geplant, Standorttyp 2</a:t>
            </a:r>
            <a:br>
              <a:rPr lang="de-DE" sz="1800" dirty="0" smtClean="0"/>
            </a:br>
            <a:r>
              <a:rPr lang="de-DE" sz="1800" dirty="0" smtClean="0"/>
              <a:t>(30% Migrationshintergrund), Umland von Köln </a:t>
            </a:r>
            <a:br>
              <a:rPr lang="de-DE" sz="1800" dirty="0" smtClean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u="sng" dirty="0" smtClean="0"/>
              <a:t>Schulalltag unter G8-Bedingungen: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 </a:t>
            </a:r>
            <a:br>
              <a:rPr lang="de-DE" sz="1800" dirty="0" smtClean="0"/>
            </a:br>
            <a:r>
              <a:rPr lang="de-DE" sz="1800" dirty="0" smtClean="0"/>
              <a:t>Unterricht in Doppelstunden</a:t>
            </a:r>
            <a:br>
              <a:rPr lang="de-DE" sz="1800" dirty="0" smtClean="0"/>
            </a:br>
            <a:r>
              <a:rPr lang="de-DE" sz="1800" dirty="0" smtClean="0"/>
              <a:t>Vertretungskonzept: Wochenplanarbeit in Kernfächern</a:t>
            </a:r>
            <a:br>
              <a:rPr lang="de-DE" sz="1800" dirty="0" smtClean="0"/>
            </a:br>
            <a:r>
              <a:rPr lang="de-DE" sz="1800" dirty="0" smtClean="0"/>
              <a:t>Kooperationspartner KJA</a:t>
            </a:r>
            <a:br>
              <a:rPr lang="de-DE" sz="1800" dirty="0" smtClean="0"/>
            </a:br>
            <a:r>
              <a:rPr lang="de-DE" sz="1800" dirty="0" smtClean="0"/>
              <a:t>provisorische Mensa, umfangreiche Sanierungsmaßnahmen beschlossen</a:t>
            </a:r>
            <a:br>
              <a:rPr lang="de-DE" sz="1800" dirty="0" smtClean="0"/>
            </a:br>
            <a:r>
              <a:rPr lang="de-DE" sz="1800" dirty="0" smtClean="0">
                <a:solidFill>
                  <a:srgbClr val="E2001A"/>
                </a:solidFill>
              </a:rPr>
              <a:t/>
            </a:r>
            <a:br>
              <a:rPr lang="de-DE" sz="1800" dirty="0" smtClean="0">
                <a:solidFill>
                  <a:srgbClr val="E2001A"/>
                </a:solidFill>
              </a:rPr>
            </a:b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9063" y="6053138"/>
            <a:ext cx="8631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      Düsseldorf</a:t>
            </a:r>
            <a:r>
              <a:rPr lang="de-DE" b="0" dirty="0"/>
              <a:t>, </a:t>
            </a:r>
            <a:r>
              <a:rPr lang="de-DE" b="0" dirty="0" smtClean="0"/>
              <a:t>18.03.2013</a:t>
            </a:r>
            <a:endParaRPr lang="de-DE" b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BEC1DF-F5E5-4BF3-8150-49B935964C6A}" type="slidenum">
              <a:rPr lang="de-DE"/>
              <a:pPr/>
              <a:t>4</a:t>
            </a:fld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04938"/>
            <a:ext cx="8558213" cy="4905375"/>
          </a:xfrm>
          <a:noFill/>
          <a:ln/>
        </p:spPr>
        <p:txBody>
          <a:bodyPr tIns="144000"/>
          <a:lstStyle/>
          <a:p>
            <a:pPr>
              <a:lnSpc>
                <a:spcPct val="120000"/>
              </a:lnSpc>
              <a:spcAft>
                <a:spcPct val="50000"/>
              </a:spcAft>
            </a:pPr>
            <a:r>
              <a:rPr lang="de-DE" sz="900" dirty="0" smtClean="0"/>
              <a:t/>
            </a:r>
            <a:br>
              <a:rPr lang="de-DE" sz="900" dirty="0" smtClean="0"/>
            </a:b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231978"/>
            <a:ext cx="9144000" cy="5040312"/>
          </a:xfrm>
          <a:prstGeom prst="rect">
            <a:avLst/>
          </a:prstGeom>
          <a:solidFill>
            <a:srgbClr val="6699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1" u="sng" kern="0" dirty="0" smtClean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>Arbeitsschwerpunkte der letzten Jahre:</a:t>
            </a:r>
          </a:p>
          <a:p>
            <a:r>
              <a:rPr lang="de-DE" b="1" u="sng" kern="0" dirty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/>
            </a:r>
            <a:br>
              <a:rPr lang="de-DE" b="1" u="sng" kern="0" dirty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</a:br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dirty="0">
              <a:solidFill>
                <a:schemeClr val="bg1"/>
              </a:solidFill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941628325"/>
              </p:ext>
            </p:extLst>
          </p:nvPr>
        </p:nvGraphicFramePr>
        <p:xfrm>
          <a:off x="2140007" y="2388093"/>
          <a:ext cx="4863986" cy="361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      Düsseldorf</a:t>
            </a:r>
            <a:r>
              <a:rPr lang="de-DE" b="0" dirty="0"/>
              <a:t>, </a:t>
            </a:r>
            <a:r>
              <a:rPr lang="de-DE" b="0" dirty="0" smtClean="0"/>
              <a:t>18.03.2013</a:t>
            </a:r>
            <a:endParaRPr lang="de-DE" b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BEC1DF-F5E5-4BF3-8150-49B935964C6A}" type="slidenum">
              <a:rPr lang="de-DE"/>
              <a:pPr/>
              <a:t>5</a:t>
            </a:fld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04938"/>
            <a:ext cx="8558213" cy="4905375"/>
          </a:xfrm>
          <a:noFill/>
          <a:ln/>
        </p:spPr>
        <p:txBody>
          <a:bodyPr tIns="144000"/>
          <a:lstStyle/>
          <a:p>
            <a:pPr>
              <a:lnSpc>
                <a:spcPct val="120000"/>
              </a:lnSpc>
              <a:spcAft>
                <a:spcPct val="50000"/>
              </a:spcAft>
            </a:pPr>
            <a:r>
              <a:rPr lang="de-DE" sz="900" dirty="0" smtClean="0"/>
              <a:t/>
            </a:r>
            <a:br>
              <a:rPr lang="de-DE" sz="900" dirty="0" smtClean="0"/>
            </a:b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231978"/>
            <a:ext cx="9144000" cy="5040312"/>
          </a:xfrm>
          <a:prstGeom prst="rect">
            <a:avLst/>
          </a:prstGeom>
          <a:solidFill>
            <a:srgbClr val="6699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r>
              <a:rPr lang="de-DE" b="1" u="sng" kern="0" dirty="0" smtClean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>Nutzung von Synergieeffekten in den Naturwissenschaften</a:t>
            </a:r>
          </a:p>
          <a:p>
            <a:endParaRPr lang="de-DE" b="1" u="sng" kern="0" dirty="0" smtClean="0">
              <a:solidFill>
                <a:srgbClr val="000000"/>
              </a:solidFill>
              <a:latin typeface="Arial-BoldMT"/>
              <a:ea typeface="+mj-ea"/>
              <a:cs typeface="+mj-cs"/>
            </a:endParaRPr>
          </a:p>
          <a:p>
            <a:endParaRPr lang="de-DE" b="1" u="sng" kern="0" dirty="0" smtClean="0">
              <a:solidFill>
                <a:srgbClr val="000000"/>
              </a:solidFill>
              <a:latin typeface="Arial-BoldMT"/>
              <a:ea typeface="+mj-ea"/>
              <a:cs typeface="+mj-cs"/>
            </a:endParaRPr>
          </a:p>
          <a:p>
            <a:r>
              <a:rPr lang="de-DE" kern="0" dirty="0" smtClean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>	</a:t>
            </a:r>
            <a:r>
              <a:rPr lang="de-DE" b="1" u="sng" kern="0" dirty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/>
            </a:r>
            <a:br>
              <a:rPr lang="de-DE" b="1" u="sng" kern="0" dirty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</a:br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dirty="0"/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3616827454"/>
              </p:ext>
            </p:extLst>
          </p:nvPr>
        </p:nvGraphicFramePr>
        <p:xfrm>
          <a:off x="820279" y="1766852"/>
          <a:ext cx="7396905" cy="27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pieren 9"/>
          <p:cNvGrpSpPr/>
          <p:nvPr/>
        </p:nvGrpSpPr>
        <p:grpSpPr>
          <a:xfrm>
            <a:off x="3431216" y="4761401"/>
            <a:ext cx="2175029" cy="1375338"/>
            <a:chOff x="6174290" y="743882"/>
            <a:chExt cx="2202472" cy="2420998"/>
          </a:xfrm>
        </p:grpSpPr>
        <p:sp>
          <p:nvSpPr>
            <p:cNvPr id="12" name="Abgerundetes Rechteck 11"/>
            <p:cNvSpPr/>
            <p:nvPr/>
          </p:nvSpPr>
          <p:spPr>
            <a:xfrm>
              <a:off x="6174290" y="743882"/>
              <a:ext cx="2202472" cy="2420998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bgerundetes Rechteck 4"/>
            <p:cNvSpPr/>
            <p:nvPr/>
          </p:nvSpPr>
          <p:spPr>
            <a:xfrm>
              <a:off x="6238799" y="808390"/>
              <a:ext cx="2073457" cy="16435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dirty="0" smtClean="0"/>
                <a:t>Unterstützung</a:t>
              </a:r>
              <a:endParaRPr lang="de-DE" sz="1600" b="0" kern="1200" dirty="0" smtClean="0"/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 smtClean="0"/>
                <a:t>Fortbildung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0" kern="1200" dirty="0" smtClean="0"/>
                <a:t>Freistellung durch SL</a:t>
              </a:r>
            </a:p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dirty="0" smtClean="0"/>
                <a:t>Päd. Konferenztag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8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      Düsseldorf</a:t>
            </a:r>
            <a:r>
              <a:rPr lang="de-DE" b="0" dirty="0"/>
              <a:t>, </a:t>
            </a:r>
            <a:r>
              <a:rPr lang="de-DE" b="0" dirty="0" smtClean="0"/>
              <a:t>18.03.2013</a:t>
            </a:r>
            <a:endParaRPr lang="de-DE" b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BEC1DF-F5E5-4BF3-8150-49B935964C6A}" type="slidenum">
              <a:rPr lang="de-DE"/>
              <a:pPr/>
              <a:t>6</a:t>
            </a:fld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04938"/>
            <a:ext cx="8558213" cy="4905375"/>
          </a:xfrm>
          <a:noFill/>
          <a:ln/>
        </p:spPr>
        <p:txBody>
          <a:bodyPr tIns="144000"/>
          <a:lstStyle/>
          <a:p>
            <a:pPr>
              <a:lnSpc>
                <a:spcPct val="120000"/>
              </a:lnSpc>
              <a:spcAft>
                <a:spcPct val="50000"/>
              </a:spcAft>
            </a:pPr>
            <a:r>
              <a:rPr lang="de-DE" sz="900" dirty="0" smtClean="0"/>
              <a:t/>
            </a:r>
            <a:br>
              <a:rPr lang="de-DE" sz="900" dirty="0" smtClean="0"/>
            </a:b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231978"/>
            <a:ext cx="9144000" cy="5040312"/>
          </a:xfrm>
          <a:prstGeom prst="rect">
            <a:avLst/>
          </a:prstGeom>
          <a:solidFill>
            <a:srgbClr val="6699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de-DE" b="1" u="sng" kern="0" dirty="0" smtClean="0">
              <a:solidFill>
                <a:srgbClr val="000000"/>
              </a:solidFill>
              <a:latin typeface="Arial-BoldMT"/>
              <a:ea typeface="+mj-ea"/>
              <a:cs typeface="+mj-cs"/>
            </a:endParaRPr>
          </a:p>
          <a:p>
            <a:pPr algn="ctr"/>
            <a:r>
              <a:rPr lang="de-DE" b="1" u="sng" kern="0" dirty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>f</a:t>
            </a:r>
            <a:r>
              <a:rPr lang="de-DE" b="1" u="sng" kern="0" dirty="0" smtClean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>achinterne Erstellung von </a:t>
            </a:r>
            <a:r>
              <a:rPr lang="de-DE" b="1" u="sng" kern="0" dirty="0" err="1" smtClean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>naturwissenschaftl</a:t>
            </a:r>
            <a:r>
              <a:rPr lang="de-DE" b="1" u="sng" kern="0" dirty="0" smtClean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>. Curricula am EMG</a:t>
            </a:r>
          </a:p>
          <a:p>
            <a:endParaRPr lang="de-DE" b="1" u="sng" kern="0" dirty="0" smtClean="0">
              <a:solidFill>
                <a:srgbClr val="000000"/>
              </a:solidFill>
              <a:latin typeface="Arial-BoldMT"/>
              <a:ea typeface="+mj-ea"/>
              <a:cs typeface="+mj-cs"/>
            </a:endParaRPr>
          </a:p>
          <a:p>
            <a:endParaRPr lang="de-DE" b="1" u="sng" kern="0" dirty="0" smtClean="0">
              <a:solidFill>
                <a:srgbClr val="000000"/>
              </a:solidFill>
              <a:latin typeface="Arial-BoldMT"/>
              <a:ea typeface="+mj-ea"/>
              <a:cs typeface="+mj-cs"/>
            </a:endParaRPr>
          </a:p>
          <a:p>
            <a:r>
              <a:rPr lang="de-DE" kern="0" dirty="0" smtClean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>	</a:t>
            </a:r>
            <a:r>
              <a:rPr lang="de-DE" b="1" u="sng" kern="0" dirty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/>
            </a:r>
            <a:br>
              <a:rPr lang="de-DE" b="1" u="sng" kern="0" dirty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</a:br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dirty="0"/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1366219363"/>
              </p:ext>
            </p:extLst>
          </p:nvPr>
        </p:nvGraphicFramePr>
        <p:xfrm>
          <a:off x="379934" y="2239745"/>
          <a:ext cx="8384132" cy="390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80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74542EF-C227-494A-A832-813E46BFC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76CFAB-E460-498B-ABFA-88639D91F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20EC243-1911-48CA-B53E-540CD26B7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1E26D8-91A3-4856-9C07-1ECF00FC1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C3FA8BF-9876-4538-A031-E14E729A6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74542EF-C227-494A-A832-813E46BFC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4E72A5-1347-4430-A0CA-291B431C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B496206-457B-4D3E-8C27-83246F6170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Graphic spid="11" grpI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      Düsseldorf</a:t>
            </a:r>
            <a:r>
              <a:rPr lang="de-DE" b="0" dirty="0"/>
              <a:t>, </a:t>
            </a:r>
            <a:r>
              <a:rPr lang="de-DE" b="0" dirty="0" smtClean="0"/>
              <a:t>18.03.2013</a:t>
            </a:r>
            <a:endParaRPr lang="de-DE" b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BEC1DF-F5E5-4BF3-8150-49B935964C6A}" type="slidenum">
              <a:rPr lang="de-DE"/>
              <a:pPr/>
              <a:t>7</a:t>
            </a:fld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04938"/>
            <a:ext cx="8558213" cy="4905375"/>
          </a:xfrm>
          <a:noFill/>
          <a:ln/>
        </p:spPr>
        <p:txBody>
          <a:bodyPr tIns="144000"/>
          <a:lstStyle/>
          <a:p>
            <a:pPr>
              <a:lnSpc>
                <a:spcPct val="120000"/>
              </a:lnSpc>
              <a:spcAft>
                <a:spcPct val="50000"/>
              </a:spcAft>
            </a:pPr>
            <a:r>
              <a:rPr lang="de-DE" sz="900" dirty="0" smtClean="0"/>
              <a:t/>
            </a:r>
            <a:br>
              <a:rPr lang="de-DE" sz="900" dirty="0" smtClean="0"/>
            </a:b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231978"/>
            <a:ext cx="9144000" cy="5040312"/>
          </a:xfrm>
          <a:prstGeom prst="rect">
            <a:avLst/>
          </a:prstGeom>
          <a:solidFill>
            <a:srgbClr val="6699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/>
            <a:endParaRPr lang="de-DE" b="1" u="sng" kern="0" dirty="0" smtClean="0">
              <a:solidFill>
                <a:srgbClr val="000000"/>
              </a:solidFill>
              <a:latin typeface="Arial-BoldMT"/>
              <a:ea typeface="+mj-ea"/>
              <a:cs typeface="+mj-cs"/>
            </a:endParaRPr>
          </a:p>
          <a:p>
            <a:pPr algn="ctr"/>
            <a:r>
              <a:rPr lang="de-DE" b="1" u="sng" kern="0" dirty="0" smtClean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>Nutzung von Synergieeffekten in den Naturwissenschaften am EMG</a:t>
            </a:r>
          </a:p>
          <a:p>
            <a:endParaRPr lang="de-DE" b="1" u="sng" kern="0" dirty="0" smtClean="0">
              <a:solidFill>
                <a:srgbClr val="000000"/>
              </a:solidFill>
              <a:latin typeface="Arial-BoldMT"/>
              <a:ea typeface="+mj-ea"/>
              <a:cs typeface="+mj-cs"/>
            </a:endParaRPr>
          </a:p>
          <a:p>
            <a:endParaRPr lang="de-DE" b="1" u="sng" kern="0" dirty="0" smtClean="0">
              <a:solidFill>
                <a:srgbClr val="000000"/>
              </a:solidFill>
              <a:latin typeface="Arial-BoldMT"/>
              <a:ea typeface="+mj-ea"/>
              <a:cs typeface="+mj-cs"/>
            </a:endParaRPr>
          </a:p>
          <a:p>
            <a:r>
              <a:rPr lang="de-DE" kern="0" dirty="0" smtClean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>	</a:t>
            </a:r>
            <a:r>
              <a:rPr lang="de-DE" b="1" u="sng" kern="0" dirty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/>
            </a:r>
            <a:br>
              <a:rPr lang="de-DE" b="1" u="sng" kern="0" dirty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</a:br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  <a:ea typeface="+mj-ea"/>
              <a:cs typeface="+mj-cs"/>
            </a:endParaRPr>
          </a:p>
          <a:p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2634"/>
              </p:ext>
            </p:extLst>
          </p:nvPr>
        </p:nvGraphicFramePr>
        <p:xfrm>
          <a:off x="150919" y="1988596"/>
          <a:ext cx="8824405" cy="4208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881"/>
                <a:gridCol w="1764881"/>
                <a:gridCol w="1764881"/>
                <a:gridCol w="1764881"/>
                <a:gridCol w="1764881"/>
              </a:tblGrid>
              <a:tr h="1078979">
                <a:tc>
                  <a:txBody>
                    <a:bodyPr/>
                    <a:lstStyle/>
                    <a:p>
                      <a:endParaRPr lang="de-DE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>
                          <a:solidFill>
                            <a:schemeClr val="bg1"/>
                          </a:solidFill>
                        </a:rPr>
                        <a:t>konzept-bezogene Kompetenzen</a:t>
                      </a:r>
                      <a:endParaRPr lang="de-DE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>
                          <a:solidFill>
                            <a:schemeClr val="bg1"/>
                          </a:solidFill>
                        </a:rPr>
                        <a:t>prozess-bezogene Kompetenzen</a:t>
                      </a:r>
                      <a:endParaRPr lang="de-DE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>
                          <a:solidFill>
                            <a:schemeClr val="bg1"/>
                          </a:solidFill>
                        </a:rPr>
                        <a:t>Experimente</a:t>
                      </a:r>
                      <a:endParaRPr lang="de-DE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>
                          <a:solidFill>
                            <a:schemeClr val="bg1"/>
                          </a:solidFill>
                        </a:rPr>
                        <a:t>Leistungs-bewertung</a:t>
                      </a:r>
                      <a:endParaRPr lang="de-DE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726366"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>
                          <a:solidFill>
                            <a:schemeClr val="bg1"/>
                          </a:solidFill>
                        </a:rPr>
                        <a:t>Material</a:t>
                      </a:r>
                      <a:r>
                        <a:rPr lang="de-DE" sz="1500" b="1" baseline="0" dirty="0" smtClean="0">
                          <a:solidFill>
                            <a:schemeClr val="bg1"/>
                          </a:solidFill>
                        </a:rPr>
                        <a:t> aus der Fortbildung</a:t>
                      </a:r>
                      <a:endParaRPr lang="de-DE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u="none" kern="1200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Vorschläge zur Zusammenarbeit der Fachschaften</a:t>
                      </a:r>
                      <a:endParaRPr lang="de-DE" sz="1500" b="0" i="0" u="none" kern="1200" baseline="0" dirty="0">
                        <a:solidFill>
                          <a:schemeClr val="bg1"/>
                        </a:solidFill>
                        <a:uFill>
                          <a:solidFill>
                            <a:srgbClr val="0070C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u="sng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hlinkClick r:id="rId4" action="ppaction://hlinkfile"/>
                        </a:rPr>
                        <a:t>Vergleich</a:t>
                      </a:r>
                      <a:r>
                        <a:rPr lang="de-DE" sz="1500" u="sng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hlinkClick r:id="rId4" action="ppaction://hlinkfile"/>
                        </a:rPr>
                        <a:t> der prozess-bezogenen Kompetenzen in den NW</a:t>
                      </a:r>
                      <a:endParaRPr lang="de-DE" sz="1500" u="sng" dirty="0">
                        <a:solidFill>
                          <a:schemeClr val="bg1"/>
                        </a:solidFill>
                        <a:uFill>
                          <a:solidFill>
                            <a:srgbClr val="0070C0"/>
                          </a:solidFill>
                        </a:u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u="sng" kern="1200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  <a:ea typeface="+mn-ea"/>
                          <a:cs typeface="+mn-cs"/>
                          <a:hlinkClick r:id="rId5" action="ppaction://hlinkfile"/>
                        </a:rPr>
                        <a:t>Vorschlag: Absprachen bzgl. Versuchsprotokoll und Weg der Erkenntnis-gewinnung</a:t>
                      </a:r>
                      <a:endParaRPr lang="de-DE" sz="1500" u="sng" kern="1200" baseline="0" dirty="0">
                        <a:solidFill>
                          <a:schemeClr val="bg1"/>
                        </a:solidFill>
                        <a:uFill>
                          <a:solidFill>
                            <a:srgbClr val="0070C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u="sng" kern="1200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  <a:ea typeface="+mn-ea"/>
                          <a:cs typeface="+mn-cs"/>
                          <a:hlinkClick r:id="rId6" action="ppaction://hlinkfile"/>
                        </a:rPr>
                        <a:t>Vorschlag zur Bewertung der Heftführung</a:t>
                      </a:r>
                      <a:endParaRPr lang="de-DE" sz="1500" u="sng" kern="1200" baseline="0" dirty="0">
                        <a:solidFill>
                          <a:schemeClr val="bg1"/>
                        </a:solidFill>
                        <a:uFill>
                          <a:solidFill>
                            <a:srgbClr val="0070C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402672">
                <a:tc>
                  <a:txBody>
                    <a:bodyPr/>
                    <a:lstStyle/>
                    <a:p>
                      <a:pPr algn="ctr"/>
                      <a:r>
                        <a:rPr lang="de-DE" sz="1500" b="1" dirty="0" smtClean="0">
                          <a:solidFill>
                            <a:schemeClr val="bg1"/>
                          </a:solidFill>
                        </a:rPr>
                        <a:t>Umsetzung am EMG</a:t>
                      </a:r>
                      <a:endParaRPr lang="de-DE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b="0" i="0" u="sng" kern="1200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  <a:ea typeface="+mn-ea"/>
                          <a:cs typeface="+mn-cs"/>
                          <a:hlinkClick r:id="rId7" action="ppaction://hlinkfile"/>
                        </a:rPr>
                        <a:t>Energiekonzept</a:t>
                      </a:r>
                      <a:endParaRPr lang="de-DE" sz="1500" b="0" i="0" u="sng" kern="1200" baseline="0" dirty="0">
                        <a:solidFill>
                          <a:schemeClr val="bg1"/>
                        </a:solidFill>
                        <a:uFill>
                          <a:solidFill>
                            <a:srgbClr val="0070C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u="sng" kern="1200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  <a:ea typeface="+mn-ea"/>
                          <a:cs typeface="+mn-cs"/>
                          <a:hlinkClick r:id="rId8" action="ppaction://hlinkfile"/>
                        </a:rPr>
                        <a:t>Methodentraining </a:t>
                      </a:r>
                      <a:r>
                        <a:rPr lang="de-DE" sz="1500" u="sng" kern="1200" baseline="0" dirty="0" err="1" smtClean="0">
                          <a:solidFill>
                            <a:schemeClr val="bg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  <a:ea typeface="+mn-ea"/>
                          <a:cs typeface="+mn-cs"/>
                          <a:hlinkClick r:id="rId8" action="ppaction://hlinkfile"/>
                        </a:rPr>
                        <a:t>Jgst</a:t>
                      </a:r>
                      <a:r>
                        <a:rPr lang="de-DE" sz="1500" u="sng" kern="1200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  <a:ea typeface="+mn-ea"/>
                          <a:cs typeface="+mn-cs"/>
                          <a:hlinkClick r:id="rId8" action="ppaction://hlinkfile"/>
                        </a:rPr>
                        <a:t>. 5</a:t>
                      </a:r>
                      <a:endParaRPr lang="de-DE" sz="1500" u="sng" kern="1200" baseline="0" dirty="0">
                        <a:solidFill>
                          <a:schemeClr val="bg1"/>
                        </a:solidFill>
                        <a:uFill>
                          <a:solidFill>
                            <a:srgbClr val="0070C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u="sng" kern="1200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  <a:ea typeface="+mn-ea"/>
                          <a:cs typeface="+mn-cs"/>
                          <a:hlinkClick r:id="rId9" action="ppaction://hlinkfile"/>
                        </a:rPr>
                        <a:t>Absprachen zum Versuchsprotokoll und dem Weg der Erkenntnis-gewinnung</a:t>
                      </a:r>
                      <a:endParaRPr lang="de-DE" sz="1500" u="sng" kern="1200" baseline="0" dirty="0">
                        <a:solidFill>
                          <a:schemeClr val="bg1"/>
                        </a:solidFill>
                        <a:uFill>
                          <a:solidFill>
                            <a:srgbClr val="0070C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u="sng" kern="1200" baseline="0" dirty="0" smtClean="0">
                          <a:solidFill>
                            <a:schemeClr val="bg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  <a:ea typeface="+mn-ea"/>
                          <a:cs typeface="+mn-cs"/>
                          <a:hlinkClick r:id="rId10" action="ppaction://hlinkfile"/>
                        </a:rPr>
                        <a:t>Bewertungsbogen Heftführung</a:t>
                      </a:r>
                      <a:endParaRPr lang="de-DE" sz="1500" u="sng" kern="1200" baseline="0" dirty="0">
                        <a:solidFill>
                          <a:schemeClr val="bg1"/>
                        </a:solidFill>
                        <a:uFill>
                          <a:solidFill>
                            <a:srgbClr val="0070C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4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>
                <a:solidFill>
                  <a:srgbClr val="000000"/>
                </a:solidFill>
              </a:rPr>
              <a:t>      Düsseldorf</a:t>
            </a:r>
            <a:r>
              <a:rPr lang="de-DE" b="0" dirty="0">
                <a:solidFill>
                  <a:srgbClr val="000000"/>
                </a:solidFill>
              </a:rPr>
              <a:t>, </a:t>
            </a:r>
            <a:r>
              <a:rPr lang="de-DE" b="0" dirty="0" smtClean="0">
                <a:solidFill>
                  <a:srgbClr val="000000"/>
                </a:solidFill>
              </a:rPr>
              <a:t>18.03.2013</a:t>
            </a:r>
            <a:endParaRPr lang="de-DE" b="0" dirty="0">
              <a:solidFill>
                <a:srgbClr val="000000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BEC1DF-F5E5-4BF3-8150-49B935964C6A}" type="slidenum">
              <a:rPr lang="de-DE">
                <a:solidFill>
                  <a:srgbClr val="000000"/>
                </a:solidFill>
              </a:rPr>
              <a:pPr/>
              <a:t>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404938"/>
            <a:ext cx="8558213" cy="4905375"/>
          </a:xfrm>
          <a:noFill/>
          <a:ln/>
        </p:spPr>
        <p:txBody>
          <a:bodyPr tIns="144000"/>
          <a:lstStyle/>
          <a:p>
            <a:pPr>
              <a:lnSpc>
                <a:spcPct val="120000"/>
              </a:lnSpc>
              <a:spcAft>
                <a:spcPct val="50000"/>
              </a:spcAft>
            </a:pPr>
            <a:r>
              <a:rPr lang="de-DE" sz="900" dirty="0" smtClean="0"/>
              <a:t/>
            </a:r>
            <a:br>
              <a:rPr lang="de-DE" sz="900" dirty="0" smtClean="0"/>
            </a:br>
            <a:endParaRPr lang="de-DE" sz="1800" dirty="0">
              <a:solidFill>
                <a:schemeClr val="tx2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231978"/>
            <a:ext cx="9144000" cy="5040312"/>
          </a:xfrm>
          <a:prstGeom prst="rect">
            <a:avLst/>
          </a:prstGeom>
          <a:solidFill>
            <a:srgbClr val="6699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b="1" u="sng" kern="0" dirty="0" smtClean="0">
                <a:solidFill>
                  <a:srgbClr val="000000"/>
                </a:solidFill>
                <a:latin typeface="Arial-BoldMT"/>
              </a:rPr>
              <a:t>Arbeitsschwerpunkte der letzten Jahre:</a:t>
            </a:r>
          </a:p>
          <a:p>
            <a:r>
              <a:rPr lang="de-DE" b="1" u="sng" kern="0" dirty="0">
                <a:solidFill>
                  <a:srgbClr val="000000"/>
                </a:solidFill>
                <a:latin typeface="Arial-BoldMT"/>
              </a:rPr>
              <a:t/>
            </a:r>
            <a:br>
              <a:rPr lang="de-DE" b="1" u="sng" kern="0" dirty="0">
                <a:solidFill>
                  <a:srgbClr val="000000"/>
                </a:solidFill>
                <a:latin typeface="Arial-BoldMT"/>
              </a:rPr>
            </a:br>
            <a:endParaRPr lang="de-DE" b="1" kern="0" dirty="0">
              <a:solidFill>
                <a:srgbClr val="E2001A"/>
              </a:solidFill>
              <a:latin typeface="Arial-BoldMT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</a:endParaRPr>
          </a:p>
          <a:p>
            <a:endParaRPr lang="de-DE" b="1" dirty="0">
              <a:solidFill>
                <a:srgbClr val="FFFFFF"/>
              </a:solidFill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</a:endParaRPr>
          </a:p>
          <a:p>
            <a:endParaRPr lang="de-DE" b="1" kern="0" dirty="0" smtClean="0">
              <a:solidFill>
                <a:srgbClr val="E2001A"/>
              </a:solidFill>
              <a:latin typeface="Arial-BoldMT"/>
            </a:endParaRPr>
          </a:p>
          <a:p>
            <a:endParaRPr lang="de-DE" b="1" kern="0" dirty="0">
              <a:solidFill>
                <a:srgbClr val="E2001A"/>
              </a:solidFill>
              <a:latin typeface="Arial-BoldMT"/>
            </a:endParaRPr>
          </a:p>
          <a:p>
            <a:endParaRPr lang="de-DE" dirty="0">
              <a:solidFill>
                <a:srgbClr val="000000"/>
              </a:solidFill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4128169045"/>
              </p:ext>
            </p:extLst>
          </p:nvPr>
        </p:nvGraphicFramePr>
        <p:xfrm>
          <a:off x="2140007" y="2388093"/>
          <a:ext cx="4863986" cy="361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71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      Düsseldorf</a:t>
            </a:r>
            <a:r>
              <a:rPr lang="de-DE" b="0" dirty="0"/>
              <a:t>, </a:t>
            </a:r>
            <a:r>
              <a:rPr lang="de-DE" b="0" dirty="0" smtClean="0"/>
              <a:t>18.03.2013</a:t>
            </a:r>
            <a:endParaRPr lang="de-DE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54AC4-4426-442E-AEA2-37E886E28FBF}" type="slidenum">
              <a:rPr lang="de-DE"/>
              <a:pPr/>
              <a:t>9</a:t>
            </a:fld>
            <a:endParaRPr lang="de-DE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268413"/>
            <a:ext cx="9144000" cy="5040312"/>
          </a:xfrm>
          <a:prstGeom prst="rect">
            <a:avLst/>
          </a:prstGeom>
          <a:solidFill>
            <a:srgbClr val="6699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t"/>
          <a:lstStyle/>
          <a:p>
            <a:pPr algn="ctr">
              <a:defRPr/>
            </a:pPr>
            <a:endParaRPr lang="de-DE" b="1" u="sng" kern="0" dirty="0" smtClean="0">
              <a:solidFill>
                <a:srgbClr val="000000"/>
              </a:solidFill>
              <a:latin typeface="Arial-BoldMT"/>
              <a:ea typeface="+mj-ea"/>
              <a:cs typeface="+mj-cs"/>
            </a:endParaRPr>
          </a:p>
          <a:p>
            <a:pPr algn="ctr">
              <a:defRPr/>
            </a:pPr>
            <a:endParaRPr lang="de-DE" b="1" u="sng" kern="0" dirty="0" smtClean="0">
              <a:solidFill>
                <a:srgbClr val="000000"/>
              </a:solidFill>
              <a:latin typeface="Arial-BoldMT"/>
              <a:ea typeface="+mj-ea"/>
              <a:cs typeface="+mj-cs"/>
            </a:endParaRPr>
          </a:p>
          <a:p>
            <a:pPr algn="ctr">
              <a:defRPr/>
            </a:pPr>
            <a:r>
              <a:rPr lang="de-DE" b="1" u="sng" kern="0" dirty="0" smtClean="0">
                <a:solidFill>
                  <a:srgbClr val="000000"/>
                </a:solidFill>
                <a:latin typeface="Arial-BoldMT"/>
                <a:ea typeface="+mj-ea"/>
                <a:cs typeface="+mj-cs"/>
              </a:rPr>
              <a:t>Elemente der individuellen Förderung in den Naturwissenschaften am EMG</a:t>
            </a:r>
            <a:endParaRPr lang="de-DE" b="1" u="sng" kern="0" dirty="0">
              <a:solidFill>
                <a:srgbClr val="000000"/>
              </a:solidFill>
              <a:latin typeface="Arial-BoldMT"/>
              <a:ea typeface="+mj-ea"/>
              <a:cs typeface="+mj-cs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716985994"/>
              </p:ext>
            </p:extLst>
          </p:nvPr>
        </p:nvGraphicFramePr>
        <p:xfrm>
          <a:off x="124287" y="2556768"/>
          <a:ext cx="8602462" cy="355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97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W_PowerPoint">
  <a:themeElements>
    <a:clrScheme name="Benutzerdefiniert 2">
      <a:dk1>
        <a:srgbClr val="000000"/>
      </a:dk1>
      <a:lt1>
        <a:srgbClr val="FFFFFF"/>
      </a:lt1>
      <a:dk2>
        <a:srgbClr val="E2001A"/>
      </a:dk2>
      <a:lt2>
        <a:srgbClr val="009036"/>
      </a:lt2>
      <a:accent1>
        <a:srgbClr val="ACACAC"/>
      </a:accent1>
      <a:accent2>
        <a:srgbClr val="F294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DB8600"/>
      </a:accent6>
      <a:hlink>
        <a:srgbClr val="FFFFFF"/>
      </a:hlink>
      <a:folHlink>
        <a:srgbClr val="FFFFFF"/>
      </a:folHlink>
    </a:clrScheme>
    <a:fontScheme name="Benutzerdefiniert 1">
      <a:majorFont>
        <a:latin typeface="Arial-BoldM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RW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NRW_PowerPoint</Template>
  <TotalTime>0</TotalTime>
  <Words>382</Words>
  <Application>Microsoft Office PowerPoint</Application>
  <PresentationFormat>Bildschirmpräsentation (4:3)</PresentationFormat>
  <Paragraphs>171</Paragraphs>
  <Slides>10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NRW_PowerPoint</vt:lpstr>
      <vt:lpstr>PowerPoint-Präsentation</vt:lpstr>
      <vt:lpstr> Workshop 1:   1. Fortbildung und Umsetzung der Kernlehrpläne (SI) in schulinterne Curricula – Synergieeffekte zwischen affinen Fächern   </vt:lpstr>
      <vt:lpstr>Ernst-Mach-Gymnasium Hürth  Rahmenbedingungen:  1100 Schülerinnen und Schüler 4-5 zügig Einzugsgebiet: Hürth (58.000 EW), GE geplant, Standorttyp 2 (30% Migrationshintergrund), Umland von Köln    Schulalltag unter G8-Bedingungen:    Unterricht in Doppelstunden Vertretungskonzept: Wochenplanarbeit in Kernfächern Kooperationspartner KJA provisorische Mensa, umfangreiche Sanierungsmaßnahmen beschlossen  </vt:lpstr>
      <vt:lpstr> </vt:lpstr>
      <vt:lpstr> </vt:lpstr>
      <vt:lpstr> </vt:lpstr>
      <vt:lpstr> </vt:lpstr>
      <vt:lpstr> </vt:lpstr>
      <vt:lpstr>PowerPoint-Präsentation</vt:lpstr>
      <vt:lpstr>PowerPoint-Präsentation</vt:lpstr>
    </vt:vector>
  </TitlesOfParts>
  <Company>MSW NRW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Musiol</dc:creator>
  <cp:lastModifiedBy>Michael Klein</cp:lastModifiedBy>
  <cp:revision>118</cp:revision>
  <cp:lastPrinted>2013-01-31T06:56:00Z</cp:lastPrinted>
  <dcterms:created xsi:type="dcterms:W3CDTF">2007-06-15T06:56:38Z</dcterms:created>
  <dcterms:modified xsi:type="dcterms:W3CDTF">2013-09-23T15:25:11Z</dcterms:modified>
</cp:coreProperties>
</file>