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28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Eßer" userId="1ad698ef6125e06d" providerId="LiveId" clId="{164865C3-4CF6-4E40-8ECC-4A4189BA0F1D}"/>
    <pc:docChg chg="delSld">
      <pc:chgData name="Susanne Eßer" userId="1ad698ef6125e06d" providerId="LiveId" clId="{164865C3-4CF6-4E40-8ECC-4A4189BA0F1D}" dt="2021-10-11T11:46:26.681" v="3" actId="47"/>
      <pc:docMkLst>
        <pc:docMk/>
      </pc:docMkLst>
      <pc:sldChg chg="del">
        <pc:chgData name="Susanne Eßer" userId="1ad698ef6125e06d" providerId="LiveId" clId="{164865C3-4CF6-4E40-8ECC-4A4189BA0F1D}" dt="2021-10-11T11:46:25.287" v="2" actId="47"/>
        <pc:sldMkLst>
          <pc:docMk/>
          <pc:sldMk cId="3639865149" sldId="259"/>
        </pc:sldMkLst>
      </pc:sldChg>
      <pc:sldChg chg="del">
        <pc:chgData name="Susanne Eßer" userId="1ad698ef6125e06d" providerId="LiveId" clId="{164865C3-4CF6-4E40-8ECC-4A4189BA0F1D}" dt="2021-10-11T11:46:24.316" v="1" actId="47"/>
        <pc:sldMkLst>
          <pc:docMk/>
          <pc:sldMk cId="2970473100" sldId="261"/>
        </pc:sldMkLst>
      </pc:sldChg>
      <pc:sldChg chg="del">
        <pc:chgData name="Susanne Eßer" userId="1ad698ef6125e06d" providerId="LiveId" clId="{164865C3-4CF6-4E40-8ECC-4A4189BA0F1D}" dt="2021-10-11T11:46:26.681" v="3" actId="47"/>
        <pc:sldMkLst>
          <pc:docMk/>
          <pc:sldMk cId="1866793125" sldId="262"/>
        </pc:sldMkLst>
      </pc:sldChg>
      <pc:sldChg chg="del">
        <pc:chgData name="Susanne Eßer" userId="1ad698ef6125e06d" providerId="LiveId" clId="{164865C3-4CF6-4E40-8ECC-4A4189BA0F1D}" dt="2021-10-11T11:46:22.884" v="0" actId="47"/>
        <pc:sldMkLst>
          <pc:docMk/>
          <pc:sldMk cId="1713079141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68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56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9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8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3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2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0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7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606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M4.1a: Beispiel:</a:t>
            </a:r>
            <a:r>
              <a:rPr lang="de-DE" dirty="0"/>
              <a:t> Mindmap zum Thema „Schützt unsere Erde“! </a:t>
            </a:r>
            <a:endParaRPr lang="de-DE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416496" y="253923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Axt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155159" y="11643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schützende Hände  </a:t>
            </a:r>
          </a:p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028036" y="251950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erneuerbare Energien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7234058" y="115909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alte Industrie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16496" y="394348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toter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Baum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25143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K</a:t>
            </a:r>
            <a:r>
              <a:rPr lang="de-DE" dirty="0" err="1">
                <a:solidFill>
                  <a:schemeClr val="tx1"/>
                </a:solidFill>
              </a:rPr>
              <a:t>grüner</a:t>
            </a:r>
            <a:r>
              <a:rPr lang="de-DE" dirty="0">
                <a:solidFill>
                  <a:schemeClr val="tx1"/>
                </a:solidFill>
              </a:rPr>
              <a:t> Wald</a:t>
            </a:r>
            <a:r>
              <a:rPr lang="de-DE" dirty="0"/>
              <a:t>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248760" y="528803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grüne und bunte Farben 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8004844" y="38841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graue und braune Farben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340224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totes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Tier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097016" y="529287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lebendiges Tier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74563" y="4434686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625316" y="4429485"/>
            <a:ext cx="72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450023" y="3009156"/>
            <a:ext cx="102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437003" y="3005289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36645" y="4738960"/>
            <a:ext cx="6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3663516" y="3267043"/>
            <a:ext cx="209365" cy="710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18900" y="3346356"/>
            <a:ext cx="228301" cy="793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2039324" y="3201339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2576736" y="2586608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7234058" y="2539240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2437003" y="4991511"/>
            <a:ext cx="188313" cy="1958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65150" y="4434686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4086967" y="5045565"/>
            <a:ext cx="211064" cy="1418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5612743" y="5045565"/>
            <a:ext cx="252114" cy="1545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678822" y="4272129"/>
            <a:ext cx="194058" cy="1544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86077" y="4272129"/>
            <a:ext cx="231100" cy="1573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7234058" y="4953843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3260812" y="969450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5057356" y="97284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2386187" y="2945904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/>
        </p:nvSpPr>
        <p:spPr>
          <a:xfrm>
            <a:off x="4418240" y="4699536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2437003" y="4412101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flipH="1">
            <a:off x="2087042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bgerundetes Rechteck 56"/>
          <p:cNvSpPr/>
          <p:nvPr/>
        </p:nvSpPr>
        <p:spPr>
          <a:xfrm>
            <a:off x="4418238" y="23393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Abgerundetes Rechteck 58"/>
          <p:cNvSpPr/>
          <p:nvPr/>
        </p:nvSpPr>
        <p:spPr>
          <a:xfrm>
            <a:off x="6450023" y="4399792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64"/>
          <p:cNvCxnSpPr/>
          <p:nvPr/>
        </p:nvCxnSpPr>
        <p:spPr>
          <a:xfrm flipH="1">
            <a:off x="7614154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4992003" y="2872468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Abgerundetes Rechteck 70"/>
          <p:cNvSpPr/>
          <p:nvPr/>
        </p:nvSpPr>
        <p:spPr>
          <a:xfrm>
            <a:off x="6397602" y="30006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74"/>
          <p:cNvCxnSpPr/>
          <p:nvPr/>
        </p:nvCxnSpPr>
        <p:spPr>
          <a:xfrm flipH="1">
            <a:off x="7614154" y="3243927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5612743" y="2383228"/>
            <a:ext cx="200697" cy="1362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 flipV="1">
            <a:off x="4097664" y="2388492"/>
            <a:ext cx="209366" cy="1507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4537357" y="2360170"/>
            <a:ext cx="856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eigene </a:t>
            </a:r>
          </a:p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Kategorie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5376223" y="1261744"/>
            <a:ext cx="95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eigenes 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205149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723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M4.1b: Beispiel:</a:t>
            </a:r>
            <a:r>
              <a:rPr lang="de-DE" dirty="0"/>
              <a:t> erweiterte Mindmap </a:t>
            </a:r>
            <a:r>
              <a:rPr lang="de-DE" b="1" dirty="0"/>
              <a:t>I </a:t>
            </a:r>
            <a:r>
              <a:rPr lang="de-DE" dirty="0"/>
              <a:t>zum Thema „Schützt unsere Erde“! </a:t>
            </a:r>
            <a:endParaRPr lang="de-DE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878852" y="2793293"/>
            <a:ext cx="1008112" cy="8160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Axt</a:t>
            </a:r>
            <a:endParaRPr lang="de-DE" sz="12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304060" y="1858973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schützende Hände  </a:t>
            </a:r>
          </a:p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052758" y="3663404"/>
            <a:ext cx="925468" cy="7991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030653" y="2825841"/>
            <a:ext cx="916476" cy="7419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alte Industrie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31012" y="4807542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toter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Baum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67804" y="5737923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K</a:t>
            </a:r>
            <a:r>
              <a:rPr lang="de-DE" sz="1200" dirty="0" err="1">
                <a:solidFill>
                  <a:schemeClr val="tx1"/>
                </a:solidFill>
              </a:rPr>
              <a:t>grüner</a:t>
            </a:r>
            <a:r>
              <a:rPr lang="de-DE" sz="1200" dirty="0">
                <a:solidFill>
                  <a:schemeClr val="tx1"/>
                </a:solidFill>
              </a:rPr>
              <a:t> Wald</a:t>
            </a:r>
            <a:r>
              <a:rPr lang="de-DE" sz="1200" dirty="0"/>
              <a:t>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230401" y="5865472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8409384" y="5865472"/>
            <a:ext cx="980604" cy="79382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3264553" y="5838060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totes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Tier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4403473" y="5931595"/>
            <a:ext cx="1021884" cy="82723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62166" y="5175784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751323" y="5127385"/>
            <a:ext cx="54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049686" y="3567750"/>
            <a:ext cx="739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785216" y="2234570"/>
            <a:ext cx="748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95655" y="5198108"/>
            <a:ext cx="500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2792760" y="2662554"/>
            <a:ext cx="1080122" cy="6755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02488" y="3706251"/>
            <a:ext cx="7063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1382908" y="2343559"/>
            <a:ext cx="259724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078248" y="2715699"/>
            <a:ext cx="730547" cy="5324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1545870" y="5542051"/>
            <a:ext cx="134277" cy="1446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17456" y="4405651"/>
            <a:ext cx="0" cy="6049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942896" y="5614372"/>
            <a:ext cx="0" cy="2303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263876" y="4272131"/>
            <a:ext cx="609004" cy="3807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86077" y="4272129"/>
            <a:ext cx="739131" cy="4360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8397140" y="5594464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964134" y="990350"/>
            <a:ext cx="964530" cy="7808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693782" y="2200877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1605767" y="5088827"/>
            <a:ext cx="928115" cy="36352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flipH="1">
            <a:off x="1336506" y="5270589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8409384" y="534301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4992003" y="2715699"/>
            <a:ext cx="0" cy="3036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H="1" flipV="1">
            <a:off x="7696606" y="4012856"/>
            <a:ext cx="199695" cy="942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 flipV="1">
            <a:off x="4257212" y="2241478"/>
            <a:ext cx="179128" cy="1065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1765869" y="1944271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06" y="1060460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23" y="3929384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Gerade Verbindung 53"/>
          <p:cNvCxnSpPr/>
          <p:nvPr/>
        </p:nvCxnSpPr>
        <p:spPr>
          <a:xfrm flipH="1" flipV="1">
            <a:off x="1564749" y="4815332"/>
            <a:ext cx="155765" cy="1952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147" y="5742991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8" name="Gerade Verbindung 57"/>
          <p:cNvCxnSpPr/>
          <p:nvPr/>
        </p:nvCxnSpPr>
        <p:spPr>
          <a:xfrm flipV="1">
            <a:off x="2150556" y="5539822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4569556" y="2265104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Abgerundetes Rechteck 60"/>
          <p:cNvSpPr/>
          <p:nvPr/>
        </p:nvSpPr>
        <p:spPr>
          <a:xfrm>
            <a:off x="4451689" y="5159889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963" y="5893924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Abgerundetes Rechteck 62"/>
          <p:cNvSpPr/>
          <p:nvPr/>
        </p:nvSpPr>
        <p:spPr>
          <a:xfrm>
            <a:off x="7381295" y="5147189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 Verbindung 63"/>
          <p:cNvCxnSpPr/>
          <p:nvPr/>
        </p:nvCxnSpPr>
        <p:spPr>
          <a:xfrm flipV="1">
            <a:off x="1961162" y="2622738"/>
            <a:ext cx="182844" cy="1859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Abgerundetes Rechteck 65"/>
          <p:cNvSpPr/>
          <p:nvPr/>
        </p:nvSpPr>
        <p:spPr>
          <a:xfrm>
            <a:off x="6953508" y="3529821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11" y="4022737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Gerade Verbindung 73"/>
          <p:cNvCxnSpPr/>
          <p:nvPr/>
        </p:nvCxnSpPr>
        <p:spPr>
          <a:xfrm flipV="1">
            <a:off x="2144006" y="4863740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Abgerundetes Rechteck 75"/>
          <p:cNvSpPr/>
          <p:nvPr/>
        </p:nvSpPr>
        <p:spPr>
          <a:xfrm>
            <a:off x="3255605" y="4953114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77" name="Gerade Verbindung 76"/>
          <p:cNvCxnSpPr/>
          <p:nvPr/>
        </p:nvCxnSpPr>
        <p:spPr>
          <a:xfrm flipV="1">
            <a:off x="4363209" y="5665069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 flipV="1">
            <a:off x="5289787" y="5628781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Abgerundetes Rechteck 80"/>
          <p:cNvSpPr/>
          <p:nvPr/>
        </p:nvSpPr>
        <p:spPr>
          <a:xfrm>
            <a:off x="5604877" y="4940414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3" name="Abgerundetes Rechteck 82"/>
          <p:cNvSpPr/>
          <p:nvPr/>
        </p:nvSpPr>
        <p:spPr>
          <a:xfrm>
            <a:off x="8737003" y="4924072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85" name="Gerade Verbindung 84"/>
          <p:cNvCxnSpPr/>
          <p:nvPr/>
        </p:nvCxnSpPr>
        <p:spPr>
          <a:xfrm flipV="1">
            <a:off x="7823518" y="5597759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bgerundetes Rechteck 87"/>
          <p:cNvSpPr/>
          <p:nvPr/>
        </p:nvSpPr>
        <p:spPr>
          <a:xfrm>
            <a:off x="6698391" y="2232228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804" y="1321792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29" y="1327245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8" name="Gerade Verbindung 97"/>
          <p:cNvCxnSpPr/>
          <p:nvPr/>
        </p:nvCxnSpPr>
        <p:spPr>
          <a:xfrm flipH="1">
            <a:off x="7671986" y="3179920"/>
            <a:ext cx="248933" cy="18650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4644769" y="2241478"/>
            <a:ext cx="856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eigene </a:t>
            </a:r>
          </a:p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Kategorie</a:t>
            </a:r>
          </a:p>
        </p:txBody>
      </p:sp>
      <p:cxnSp>
        <p:nvCxnSpPr>
          <p:cNvPr id="105" name="Gerade Verbindung 104"/>
          <p:cNvCxnSpPr/>
          <p:nvPr/>
        </p:nvCxnSpPr>
        <p:spPr>
          <a:xfrm flipV="1">
            <a:off x="5604877" y="2256312"/>
            <a:ext cx="214032" cy="1314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14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724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M4.1c: Beispiel:</a:t>
            </a:r>
            <a:r>
              <a:rPr lang="de-DE" dirty="0"/>
              <a:t> reduzierte Mindmap </a:t>
            </a:r>
            <a:r>
              <a:rPr lang="de-DE" b="1" dirty="0"/>
              <a:t>II </a:t>
            </a:r>
            <a:r>
              <a:rPr lang="de-DE" dirty="0"/>
              <a:t>zum Thema „Schützt unsere Erde“! </a:t>
            </a:r>
            <a:endParaRPr 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737453" y="4850386"/>
            <a:ext cx="624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778612" y="4893656"/>
            <a:ext cx="550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913573" y="3567750"/>
            <a:ext cx="758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009427" y="3321304"/>
            <a:ext cx="769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95655" y="5198108"/>
            <a:ext cx="506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>
            <a:off x="2870034" y="3459804"/>
            <a:ext cx="84412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02488" y="3706251"/>
            <a:ext cx="7063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17456" y="4490130"/>
            <a:ext cx="0" cy="5204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992003" y="5489167"/>
            <a:ext cx="0" cy="2303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358287" y="4434560"/>
            <a:ext cx="609004" cy="3807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39446" y="4377948"/>
            <a:ext cx="739131" cy="4360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7283099" y="5161535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>
            <a:off x="2539917" y="5032155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7361919" y="5010612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H="1" flipV="1">
            <a:off x="7553758" y="3866704"/>
            <a:ext cx="199695" cy="942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2005175" y="3144322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2034017" y="3658827"/>
            <a:ext cx="182844" cy="1859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V="1">
            <a:off x="4456259" y="5454523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 flipV="1">
            <a:off x="5223802" y="5454523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V="1">
            <a:off x="7049686" y="5198108"/>
            <a:ext cx="0" cy="2564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flipH="1">
            <a:off x="7466601" y="3366551"/>
            <a:ext cx="248933" cy="18650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1276399" y="3908121"/>
            <a:ext cx="999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>
                <a:solidFill>
                  <a:prstClr val="black"/>
                </a:solidFill>
              </a:rPr>
              <a:t>schützende Hände  </a:t>
            </a:r>
          </a:p>
        </p:txBody>
      </p:sp>
      <p:sp>
        <p:nvSpPr>
          <p:cNvPr id="6" name="Rechteck 5"/>
          <p:cNvSpPr/>
          <p:nvPr/>
        </p:nvSpPr>
        <p:spPr>
          <a:xfrm>
            <a:off x="1901563" y="5426442"/>
            <a:ext cx="1038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>
                <a:solidFill>
                  <a:prstClr val="black"/>
                </a:solidFill>
              </a:rPr>
              <a:t>grüner </a:t>
            </a:r>
          </a:p>
          <a:p>
            <a:pPr lvl="0" algn="ctr"/>
            <a:r>
              <a:rPr lang="de-DE" sz="1200" dirty="0">
                <a:solidFill>
                  <a:prstClr val="black"/>
                </a:solidFill>
              </a:rPr>
              <a:t>Baum</a:t>
            </a:r>
          </a:p>
        </p:txBody>
      </p:sp>
      <p:sp>
        <p:nvSpPr>
          <p:cNvPr id="7" name="Rechteck 6"/>
          <p:cNvSpPr/>
          <p:nvPr/>
        </p:nvSpPr>
        <p:spPr>
          <a:xfrm>
            <a:off x="3568378" y="5657275"/>
            <a:ext cx="1263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>
                <a:solidFill>
                  <a:prstClr val="black"/>
                </a:solidFill>
              </a:rPr>
              <a:t>totes </a:t>
            </a:r>
          </a:p>
          <a:p>
            <a:pPr lvl="0" algn="ctr"/>
            <a:r>
              <a:rPr lang="de-DE" sz="1200" dirty="0">
                <a:solidFill>
                  <a:prstClr val="black"/>
                </a:solidFill>
              </a:rPr>
              <a:t>Tier</a:t>
            </a:r>
          </a:p>
        </p:txBody>
      </p:sp>
      <p:cxnSp>
        <p:nvCxnSpPr>
          <p:cNvPr id="71" name="Gerade Verbindung 70"/>
          <p:cNvCxnSpPr/>
          <p:nvPr/>
        </p:nvCxnSpPr>
        <p:spPr>
          <a:xfrm flipV="1">
            <a:off x="2687190" y="5233354"/>
            <a:ext cx="182844" cy="1859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4443752" y="2348880"/>
            <a:ext cx="0" cy="5204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0561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A4-Papier (210 x 297 mm)</PresentationFormat>
  <Paragraphs>57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bittihn</dc:creator>
  <cp:lastModifiedBy>Susanne Eßer</cp:lastModifiedBy>
  <cp:revision>36</cp:revision>
  <dcterms:created xsi:type="dcterms:W3CDTF">2020-02-10T11:02:30Z</dcterms:created>
  <dcterms:modified xsi:type="dcterms:W3CDTF">2021-10-11T11:46:30Z</dcterms:modified>
</cp:coreProperties>
</file>