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284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Eßer" userId="1ad698ef6125e06d" providerId="LiveId" clId="{5A755106-B458-43BB-AD44-0E1F6C224380}"/>
    <pc:docChg chg="delSld modSld">
      <pc:chgData name="Susanne Eßer" userId="1ad698ef6125e06d" providerId="LiveId" clId="{5A755106-B458-43BB-AD44-0E1F6C224380}" dt="2021-10-11T11:48:46.092" v="27" actId="6549"/>
      <pc:docMkLst>
        <pc:docMk/>
      </pc:docMkLst>
      <pc:sldChg chg="del">
        <pc:chgData name="Susanne Eßer" userId="1ad698ef6125e06d" providerId="LiveId" clId="{5A755106-B458-43BB-AD44-0E1F6C224380}" dt="2021-10-11T11:48:16.682" v="0" actId="47"/>
        <pc:sldMkLst>
          <pc:docMk/>
          <pc:sldMk cId="2051490092" sldId="258"/>
        </pc:sldMkLst>
      </pc:sldChg>
      <pc:sldChg chg="del">
        <pc:chgData name="Susanne Eßer" userId="1ad698ef6125e06d" providerId="LiveId" clId="{5A755106-B458-43BB-AD44-0E1F6C224380}" dt="2021-10-11T11:48:21.911" v="4" actId="47"/>
        <pc:sldMkLst>
          <pc:docMk/>
          <pc:sldMk cId="3639865149" sldId="259"/>
        </pc:sldMkLst>
      </pc:sldChg>
      <pc:sldChg chg="del">
        <pc:chgData name="Susanne Eßer" userId="1ad698ef6125e06d" providerId="LiveId" clId="{5A755106-B458-43BB-AD44-0E1F6C224380}" dt="2021-10-11T11:48:20.584" v="3" actId="47"/>
        <pc:sldMkLst>
          <pc:docMk/>
          <pc:sldMk cId="2970473100" sldId="261"/>
        </pc:sldMkLst>
      </pc:sldChg>
      <pc:sldChg chg="del">
        <pc:chgData name="Susanne Eßer" userId="1ad698ef6125e06d" providerId="LiveId" clId="{5A755106-B458-43BB-AD44-0E1F6C224380}" dt="2021-10-11T11:48:23.112" v="5" actId="47"/>
        <pc:sldMkLst>
          <pc:docMk/>
          <pc:sldMk cId="1866793125" sldId="262"/>
        </pc:sldMkLst>
      </pc:sldChg>
      <pc:sldChg chg="modSp mod">
        <pc:chgData name="Susanne Eßer" userId="1ad698ef6125e06d" providerId="LiveId" clId="{5A755106-B458-43BB-AD44-0E1F6C224380}" dt="2021-10-11T11:48:46.092" v="27" actId="6549"/>
        <pc:sldMkLst>
          <pc:docMk/>
          <pc:sldMk cId="1713079141" sldId="263"/>
        </pc:sldMkLst>
        <pc:spChg chg="mod">
          <ac:chgData name="Susanne Eßer" userId="1ad698ef6125e06d" providerId="LiveId" clId="{5A755106-B458-43BB-AD44-0E1F6C224380}" dt="2021-10-11T11:48:46.092" v="27" actId="6549"/>
          <ac:spMkLst>
            <pc:docMk/>
            <pc:sldMk cId="1713079141" sldId="263"/>
            <ac:spMk id="8" creationId="{00000000-0000-0000-0000-000000000000}"/>
          </ac:spMkLst>
        </pc:spChg>
      </pc:sldChg>
      <pc:sldChg chg="del">
        <pc:chgData name="Susanne Eßer" userId="1ad698ef6125e06d" providerId="LiveId" clId="{5A755106-B458-43BB-AD44-0E1F6C224380}" dt="2021-10-11T11:48:17.757" v="1" actId="47"/>
        <pc:sldMkLst>
          <pc:docMk/>
          <pc:sldMk cId="1391145885" sldId="265"/>
        </pc:sldMkLst>
      </pc:sldChg>
      <pc:sldChg chg="del">
        <pc:chgData name="Susanne Eßer" userId="1ad698ef6125e06d" providerId="LiveId" clId="{5A755106-B458-43BB-AD44-0E1F6C224380}" dt="2021-10-11T11:48:18.857" v="2" actId="47"/>
        <pc:sldMkLst>
          <pc:docMk/>
          <pc:sldMk cId="3606056145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68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56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78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96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82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2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86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30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2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300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73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8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4016895" y="3104505"/>
            <a:ext cx="1950217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Schützt unsere Erde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46070" y="381806"/>
            <a:ext cx="6913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M4.3: Vorstrukturierte Mindmap zum Thema „Schützt unsere Erde</a:t>
            </a:r>
            <a:r>
              <a:rPr lang="de-DE" b="1"/>
              <a:t>“!    </a:t>
            </a:r>
            <a:endParaRPr lang="de-DE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416496" y="2539239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155159" y="116435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8028036" y="251950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7234058" y="115909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416496" y="3943489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251437" y="5317368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7248760" y="528803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8004844" y="3884156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3402247" y="5317368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5097016" y="529287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474563" y="4434686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Farben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2625316" y="4429485"/>
            <a:ext cx="721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Natur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450023" y="3009156"/>
            <a:ext cx="1020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Industrie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2437003" y="3005289"/>
            <a:ext cx="102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Symbolik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4636645" y="4738960"/>
            <a:ext cx="65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Tiere</a:t>
            </a:r>
          </a:p>
        </p:txBody>
      </p:sp>
      <p:cxnSp>
        <p:nvCxnSpPr>
          <p:cNvPr id="4" name="Gerade Verbindung 3"/>
          <p:cNvCxnSpPr/>
          <p:nvPr/>
        </p:nvCxnSpPr>
        <p:spPr>
          <a:xfrm flipH="1" flipV="1">
            <a:off x="3663516" y="3267043"/>
            <a:ext cx="209365" cy="710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6118900" y="3346356"/>
            <a:ext cx="228301" cy="793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>
            <a:off x="2039324" y="3201339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 flipV="1">
            <a:off x="2576736" y="2586608"/>
            <a:ext cx="186871" cy="1814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7234058" y="2539240"/>
            <a:ext cx="206347" cy="2288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V="1">
            <a:off x="2437003" y="4991511"/>
            <a:ext cx="188313" cy="1958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V="1">
            <a:off x="4965150" y="4434686"/>
            <a:ext cx="0" cy="1468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V="1">
            <a:off x="4086967" y="5045565"/>
            <a:ext cx="211064" cy="1418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 flipV="1">
            <a:off x="5612743" y="5045565"/>
            <a:ext cx="252114" cy="15452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V="1">
            <a:off x="3678822" y="4272129"/>
            <a:ext cx="194058" cy="15444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>
            <a:off x="6086077" y="4272129"/>
            <a:ext cx="231100" cy="15735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H="1" flipV="1">
            <a:off x="7234058" y="4953843"/>
            <a:ext cx="183502" cy="18344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Abgerundetes Rechteck 38"/>
          <p:cNvSpPr/>
          <p:nvPr/>
        </p:nvSpPr>
        <p:spPr>
          <a:xfrm>
            <a:off x="3260812" y="969450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40" name="Abgerundetes Rechteck 39"/>
          <p:cNvSpPr/>
          <p:nvPr/>
        </p:nvSpPr>
        <p:spPr>
          <a:xfrm>
            <a:off x="5057356" y="972842"/>
            <a:ext cx="1512168" cy="122413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2386187" y="2945904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Abgerundetes Rechteck 46"/>
          <p:cNvSpPr/>
          <p:nvPr/>
        </p:nvSpPr>
        <p:spPr>
          <a:xfrm>
            <a:off x="4418240" y="4699536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Abgerundetes Rechteck 50"/>
          <p:cNvSpPr/>
          <p:nvPr/>
        </p:nvSpPr>
        <p:spPr>
          <a:xfrm>
            <a:off x="2437003" y="4412101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3" name="Gerade Verbindung 52"/>
          <p:cNvCxnSpPr/>
          <p:nvPr/>
        </p:nvCxnSpPr>
        <p:spPr>
          <a:xfrm flipH="1">
            <a:off x="2087042" y="4637784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Abgerundetes Rechteck 56"/>
          <p:cNvSpPr/>
          <p:nvPr/>
        </p:nvSpPr>
        <p:spPr>
          <a:xfrm>
            <a:off x="4418238" y="2339378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Abgerundetes Rechteck 58"/>
          <p:cNvSpPr/>
          <p:nvPr/>
        </p:nvSpPr>
        <p:spPr>
          <a:xfrm>
            <a:off x="6450023" y="4399792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64"/>
          <p:cNvCxnSpPr/>
          <p:nvPr/>
        </p:nvCxnSpPr>
        <p:spPr>
          <a:xfrm flipH="1">
            <a:off x="7614154" y="4637784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flipV="1">
            <a:off x="4992003" y="2872468"/>
            <a:ext cx="0" cy="14687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Abgerundetes Rechteck 70"/>
          <p:cNvSpPr/>
          <p:nvPr/>
        </p:nvSpPr>
        <p:spPr>
          <a:xfrm>
            <a:off x="6397602" y="3000678"/>
            <a:ext cx="1094556" cy="42871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5" name="Gerade Verbindung 74"/>
          <p:cNvCxnSpPr/>
          <p:nvPr/>
        </p:nvCxnSpPr>
        <p:spPr>
          <a:xfrm flipH="1">
            <a:off x="7614154" y="3243927"/>
            <a:ext cx="20936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V="1">
            <a:off x="5612743" y="2383228"/>
            <a:ext cx="200697" cy="1362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 flipH="1" flipV="1">
            <a:off x="4097664" y="2388492"/>
            <a:ext cx="209366" cy="15074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feld 2"/>
          <p:cNvSpPr txBox="1"/>
          <p:nvPr/>
        </p:nvSpPr>
        <p:spPr>
          <a:xfrm>
            <a:off x="4602441" y="2308406"/>
            <a:ext cx="779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dirty="0">
                <a:solidFill>
                  <a:schemeClr val="bg1">
                    <a:lumMod val="85000"/>
                  </a:schemeClr>
                </a:solidFill>
              </a:rPr>
              <a:t>eigene </a:t>
            </a:r>
          </a:p>
          <a:p>
            <a:pPr algn="ctr"/>
            <a:r>
              <a:rPr lang="de-DE" sz="1200" dirty="0">
                <a:solidFill>
                  <a:schemeClr val="bg1">
                    <a:lumMod val="85000"/>
                  </a:schemeClr>
                </a:solidFill>
              </a:rPr>
              <a:t>Kategorie</a:t>
            </a:r>
          </a:p>
        </p:txBody>
      </p:sp>
    </p:spTree>
    <p:extLst>
      <p:ext uri="{BB962C8B-B14F-4D97-AF65-F5344CB8AC3E}">
        <p14:creationId xmlns:p14="http://schemas.microsoft.com/office/powerpoint/2010/main" val="171307914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A4-Papier (210 x 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anja bittihn</dc:creator>
  <cp:lastModifiedBy>Susanne Eßer</cp:lastModifiedBy>
  <cp:revision>36</cp:revision>
  <dcterms:created xsi:type="dcterms:W3CDTF">2020-02-10T11:02:30Z</dcterms:created>
  <dcterms:modified xsi:type="dcterms:W3CDTF">2021-10-11T11:48:53Z</dcterms:modified>
</cp:coreProperties>
</file>