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67A-A3EB-49CE-8861-8975D0B6B137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2F7E-CFC9-4EF9-8234-1FA87E00A1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58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67A-A3EB-49CE-8861-8975D0B6B137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2F7E-CFC9-4EF9-8234-1FA87E00A1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51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67A-A3EB-49CE-8861-8975D0B6B137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2F7E-CFC9-4EF9-8234-1FA87E00A1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24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67A-A3EB-49CE-8861-8975D0B6B137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2F7E-CFC9-4EF9-8234-1FA87E00A1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810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67A-A3EB-49CE-8861-8975D0B6B137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2F7E-CFC9-4EF9-8234-1FA87E00A1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08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67A-A3EB-49CE-8861-8975D0B6B137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2F7E-CFC9-4EF9-8234-1FA87E00A1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67A-A3EB-49CE-8861-8975D0B6B137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2F7E-CFC9-4EF9-8234-1FA87E00A1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5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67A-A3EB-49CE-8861-8975D0B6B137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2F7E-CFC9-4EF9-8234-1FA87E00A1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392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67A-A3EB-49CE-8861-8975D0B6B137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2F7E-CFC9-4EF9-8234-1FA87E00A1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59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67A-A3EB-49CE-8861-8975D0B6B137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2F7E-CFC9-4EF9-8234-1FA87E00A1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01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67A-A3EB-49CE-8861-8975D0B6B137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2F7E-CFC9-4EF9-8234-1FA87E00A1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21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1B67A-A3EB-49CE-8861-8975D0B6B137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02F7E-CFC9-4EF9-8234-1FA87E00A1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1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uppieren 7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21" name="Gerade Verbindung 20"/>
            <p:cNvCxnSpPr/>
            <p:nvPr/>
          </p:nvCxnSpPr>
          <p:spPr>
            <a:xfrm flipH="1" flipV="1">
              <a:off x="3081652" y="5200203"/>
              <a:ext cx="949800" cy="18500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Abgerundetes Rechteck 33"/>
            <p:cNvSpPr/>
            <p:nvPr/>
          </p:nvSpPr>
          <p:spPr>
            <a:xfrm>
              <a:off x="1919346" y="1445796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Abgerundetes Rechteck 34"/>
            <p:cNvSpPr/>
            <p:nvPr/>
          </p:nvSpPr>
          <p:spPr>
            <a:xfrm>
              <a:off x="479751" y="2946950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Abgerundetes Rechteck 37"/>
            <p:cNvSpPr/>
            <p:nvPr/>
          </p:nvSpPr>
          <p:spPr>
            <a:xfrm>
              <a:off x="4730618" y="2541735"/>
              <a:ext cx="1606020" cy="645375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Tiersterben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39" name="Abgerundetes Rechteck 38"/>
            <p:cNvSpPr/>
            <p:nvPr/>
          </p:nvSpPr>
          <p:spPr>
            <a:xfrm>
              <a:off x="4427984" y="1928267"/>
              <a:ext cx="1105644" cy="408339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de-DE" sz="1100" dirty="0" smtClean="0">
                  <a:solidFill>
                    <a:schemeClr val="tx1"/>
                  </a:solidFill>
                </a:rPr>
                <a:t>Bienensterben</a:t>
              </a:r>
              <a:endParaRPr lang="de-DE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Gerade Verbindung 40"/>
            <p:cNvCxnSpPr/>
            <p:nvPr/>
          </p:nvCxnSpPr>
          <p:spPr>
            <a:xfrm flipV="1">
              <a:off x="2126050" y="2981558"/>
              <a:ext cx="0" cy="101766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Abgerundetes Rechteck 41"/>
            <p:cNvSpPr/>
            <p:nvPr/>
          </p:nvSpPr>
          <p:spPr>
            <a:xfrm>
              <a:off x="544015" y="1556985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4" name="Gerade Verbindung 43"/>
            <p:cNvCxnSpPr/>
            <p:nvPr/>
          </p:nvCxnSpPr>
          <p:spPr>
            <a:xfrm flipV="1">
              <a:off x="3101598" y="3397330"/>
              <a:ext cx="1186937" cy="85222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910" y="4371968"/>
              <a:ext cx="1841474" cy="1841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Abgerundetes Rechteck 46"/>
            <p:cNvSpPr/>
            <p:nvPr/>
          </p:nvSpPr>
          <p:spPr>
            <a:xfrm>
              <a:off x="4222521" y="5134158"/>
              <a:ext cx="1606020" cy="645375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48" name="Abgerundetes Rechteck 47"/>
            <p:cNvSpPr/>
            <p:nvPr/>
          </p:nvSpPr>
          <p:spPr>
            <a:xfrm>
              <a:off x="961364" y="2146025"/>
              <a:ext cx="1606020" cy="645375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57" name="Abgerundetes Rechteck 56"/>
            <p:cNvSpPr/>
            <p:nvPr/>
          </p:nvSpPr>
          <p:spPr>
            <a:xfrm>
              <a:off x="6029821" y="4851762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Abgerundetes Rechteck 57"/>
            <p:cNvSpPr/>
            <p:nvPr/>
          </p:nvSpPr>
          <p:spPr>
            <a:xfrm>
              <a:off x="6170042" y="5508760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Abgerundetes Rechteck 58"/>
            <p:cNvSpPr/>
            <p:nvPr/>
          </p:nvSpPr>
          <p:spPr>
            <a:xfrm>
              <a:off x="4853151" y="4483244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Abgerundetes Rechteck 59"/>
            <p:cNvSpPr/>
            <p:nvPr/>
          </p:nvSpPr>
          <p:spPr>
            <a:xfrm>
              <a:off x="5237421" y="6075973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Abgerundetes Rechteck 60"/>
            <p:cNvSpPr/>
            <p:nvPr/>
          </p:nvSpPr>
          <p:spPr>
            <a:xfrm>
              <a:off x="6511434" y="2309432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Abgerundetes Rechteck 61"/>
            <p:cNvSpPr/>
            <p:nvPr/>
          </p:nvSpPr>
          <p:spPr>
            <a:xfrm>
              <a:off x="5643460" y="3634910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Abgerundetes Rechteck 62"/>
            <p:cNvSpPr/>
            <p:nvPr/>
          </p:nvSpPr>
          <p:spPr>
            <a:xfrm>
              <a:off x="5816377" y="1634658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Abgerundetes Rechteck 63"/>
            <p:cNvSpPr/>
            <p:nvPr/>
          </p:nvSpPr>
          <p:spPr>
            <a:xfrm>
              <a:off x="6511434" y="3016166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Abgerundetes Rechteck 64"/>
            <p:cNvSpPr/>
            <p:nvPr/>
          </p:nvSpPr>
          <p:spPr>
            <a:xfrm>
              <a:off x="1162284" y="953617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Abgerundetes Rechteck 65"/>
            <p:cNvSpPr/>
            <p:nvPr/>
          </p:nvSpPr>
          <p:spPr>
            <a:xfrm>
              <a:off x="2755984" y="1955443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Abgerundetes Rechteck 67"/>
            <p:cNvSpPr/>
            <p:nvPr/>
          </p:nvSpPr>
          <p:spPr>
            <a:xfrm>
              <a:off x="3806922" y="6124506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6511434" y="262862"/>
              <a:ext cx="2507418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MINDMAP</a:t>
              </a:r>
              <a:r>
                <a:rPr lang="de-DE" sz="2800" dirty="0" smtClean="0"/>
                <a:t> </a:t>
              </a:r>
              <a:r>
                <a:rPr lang="de-DE" sz="4000" b="1" dirty="0" smtClean="0">
                  <a:solidFill>
                    <a:srgbClr val="0070C0"/>
                  </a:solidFill>
                </a:rPr>
                <a:t>Inhalt</a:t>
              </a:r>
              <a:endParaRPr lang="de-DE" sz="4000" b="1" dirty="0">
                <a:solidFill>
                  <a:srgbClr val="0070C0"/>
                </a:solidFill>
              </a:endParaRPr>
            </a:p>
            <a:p>
              <a:r>
                <a:rPr lang="de-DE" sz="1000" b="1" dirty="0" smtClean="0">
                  <a:solidFill>
                    <a:srgbClr val="0070C0"/>
                  </a:solidFill>
                </a:rPr>
                <a:t>(Bezug zur Nachhaltigkeit</a:t>
              </a:r>
              <a:r>
                <a:rPr lang="de-DE" sz="1200" b="1" dirty="0" smtClean="0">
                  <a:solidFill>
                    <a:srgbClr val="0070C0"/>
                  </a:solidFill>
                </a:rPr>
                <a:t>)</a:t>
              </a:r>
              <a:endParaRPr lang="de-DE" sz="1200" b="1" dirty="0">
                <a:solidFill>
                  <a:srgbClr val="0070C0"/>
                </a:solidFill>
              </a:endParaRPr>
            </a:p>
          </p:txBody>
        </p:sp>
        <p:sp>
          <p:nvSpPr>
            <p:cNvPr id="77" name="Rechteck 76"/>
            <p:cNvSpPr/>
            <p:nvPr/>
          </p:nvSpPr>
          <p:spPr>
            <a:xfrm>
              <a:off x="715200" y="4371968"/>
              <a:ext cx="1852184" cy="184147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79" name="Rechteck 7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07682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21" name="Gerade Verbindung 20"/>
            <p:cNvCxnSpPr/>
            <p:nvPr/>
          </p:nvCxnSpPr>
          <p:spPr>
            <a:xfrm flipH="1">
              <a:off x="3081652" y="1494502"/>
              <a:ext cx="949800" cy="18500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Abgerundetes Rechteck 33"/>
            <p:cNvSpPr/>
            <p:nvPr/>
          </p:nvSpPr>
          <p:spPr>
            <a:xfrm flipV="1">
              <a:off x="1919346" y="5052749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Abgerundetes Rechteck 34"/>
            <p:cNvSpPr/>
            <p:nvPr/>
          </p:nvSpPr>
          <p:spPr>
            <a:xfrm flipV="1">
              <a:off x="479751" y="3551595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Abgerundetes Rechteck 37"/>
            <p:cNvSpPr/>
            <p:nvPr/>
          </p:nvSpPr>
          <p:spPr>
            <a:xfrm rot="10800000" flipV="1">
              <a:off x="4730618" y="3692599"/>
              <a:ext cx="1606020" cy="645375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Narration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39" name="Abgerundetes Rechteck 38"/>
            <p:cNvSpPr/>
            <p:nvPr/>
          </p:nvSpPr>
          <p:spPr>
            <a:xfrm rot="10800000" flipV="1">
              <a:off x="4288535" y="4570276"/>
              <a:ext cx="1245093" cy="561865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solidFill>
                    <a:schemeClr val="tx1"/>
                  </a:solidFill>
                </a:rPr>
                <a:t>Die Bienen finden keine Nahrung  mehr. </a:t>
              </a:r>
              <a:endParaRPr lang="de-DE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Gerade Verbindung 40"/>
            <p:cNvCxnSpPr/>
            <p:nvPr/>
          </p:nvCxnSpPr>
          <p:spPr>
            <a:xfrm>
              <a:off x="2126050" y="2880485"/>
              <a:ext cx="0" cy="101766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Abgerundetes Rechteck 41"/>
            <p:cNvSpPr/>
            <p:nvPr/>
          </p:nvSpPr>
          <p:spPr>
            <a:xfrm flipV="1">
              <a:off x="544015" y="4941560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4" name="Gerade Verbindung 43"/>
            <p:cNvCxnSpPr/>
            <p:nvPr/>
          </p:nvCxnSpPr>
          <p:spPr>
            <a:xfrm>
              <a:off x="3101598" y="2630154"/>
              <a:ext cx="1186937" cy="85222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Abgerundetes Rechteck 46"/>
            <p:cNvSpPr/>
            <p:nvPr/>
          </p:nvSpPr>
          <p:spPr>
            <a:xfrm rot="10800000" flipV="1">
              <a:off x="4222521" y="1100176"/>
              <a:ext cx="1606020" cy="645375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Fiktion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48" name="Abgerundetes Rechteck 47"/>
            <p:cNvSpPr/>
            <p:nvPr/>
          </p:nvSpPr>
          <p:spPr>
            <a:xfrm rot="10800000" flipV="1">
              <a:off x="961364" y="4088309"/>
              <a:ext cx="1606020" cy="645375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57" name="Abgerundetes Rechteck 56"/>
            <p:cNvSpPr/>
            <p:nvPr/>
          </p:nvSpPr>
          <p:spPr>
            <a:xfrm flipV="1">
              <a:off x="6029821" y="1646783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Abgerundetes Rechteck 57"/>
            <p:cNvSpPr/>
            <p:nvPr/>
          </p:nvSpPr>
          <p:spPr>
            <a:xfrm flipV="1">
              <a:off x="6170042" y="989785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Abgerundetes Rechteck 58"/>
            <p:cNvSpPr/>
            <p:nvPr/>
          </p:nvSpPr>
          <p:spPr>
            <a:xfrm flipV="1">
              <a:off x="4853151" y="2015301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Abgerundetes Rechteck 59"/>
            <p:cNvSpPr/>
            <p:nvPr/>
          </p:nvSpPr>
          <p:spPr>
            <a:xfrm flipV="1">
              <a:off x="5237421" y="422572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Abgerundetes Rechteck 60"/>
            <p:cNvSpPr/>
            <p:nvPr/>
          </p:nvSpPr>
          <p:spPr>
            <a:xfrm rot="10800000" flipV="1">
              <a:off x="6511434" y="4189113"/>
              <a:ext cx="1220574" cy="544571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" name="Abgerundetes Rechteck 61"/>
            <p:cNvSpPr/>
            <p:nvPr/>
          </p:nvSpPr>
          <p:spPr>
            <a:xfrm flipV="1">
              <a:off x="5334764" y="2863634"/>
              <a:ext cx="1271922" cy="525683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Abgerundetes Rechteck 62"/>
            <p:cNvSpPr/>
            <p:nvPr/>
          </p:nvSpPr>
          <p:spPr>
            <a:xfrm flipV="1">
              <a:off x="5816376" y="4863887"/>
              <a:ext cx="1316891" cy="570026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Abgerundetes Rechteck 63"/>
            <p:cNvSpPr/>
            <p:nvPr/>
          </p:nvSpPr>
          <p:spPr>
            <a:xfrm rot="10800000" flipV="1">
              <a:off x="6651654" y="3389318"/>
              <a:ext cx="1220575" cy="589971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Abgerundetes Rechteck 64"/>
            <p:cNvSpPr/>
            <p:nvPr/>
          </p:nvSpPr>
          <p:spPr>
            <a:xfrm flipV="1">
              <a:off x="1162284" y="5544928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Abgerundetes Rechteck 65"/>
            <p:cNvSpPr/>
            <p:nvPr/>
          </p:nvSpPr>
          <p:spPr>
            <a:xfrm flipV="1">
              <a:off x="2755984" y="4543102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Abgerundetes Rechteck 67"/>
            <p:cNvSpPr/>
            <p:nvPr/>
          </p:nvSpPr>
          <p:spPr>
            <a:xfrm flipV="1">
              <a:off x="3806922" y="374039"/>
              <a:ext cx="963226" cy="381164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Textfeld 70"/>
            <p:cNvSpPr txBox="1"/>
            <p:nvPr/>
          </p:nvSpPr>
          <p:spPr>
            <a:xfrm rot="10800000" flipV="1">
              <a:off x="5663458" y="5981385"/>
              <a:ext cx="319696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MINDMAP </a:t>
              </a:r>
              <a:r>
                <a:rPr lang="de-DE" sz="4000" b="1" dirty="0" smtClean="0">
                  <a:solidFill>
                    <a:srgbClr val="C00000"/>
                  </a:solidFill>
                </a:rPr>
                <a:t>Intention</a:t>
              </a:r>
              <a:endParaRPr lang="de-DE" sz="4000" b="1" dirty="0">
                <a:solidFill>
                  <a:srgbClr val="C00000"/>
                </a:solidFill>
              </a:endParaRPr>
            </a:p>
          </p:txBody>
        </p:sp>
        <p:sp>
          <p:nvSpPr>
            <p:cNvPr id="77" name="Rechteck 76"/>
            <p:cNvSpPr/>
            <p:nvPr/>
          </p:nvSpPr>
          <p:spPr>
            <a:xfrm rot="10800000" flipV="1">
              <a:off x="715200" y="666267"/>
              <a:ext cx="1852184" cy="184147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Intention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3" name="Rechteck 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0369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Bildschirmpräsentation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anja bittihn</dc:creator>
  <cp:lastModifiedBy>Esser, Susanne</cp:lastModifiedBy>
  <cp:revision>15</cp:revision>
  <dcterms:created xsi:type="dcterms:W3CDTF">2020-05-17T20:35:32Z</dcterms:created>
  <dcterms:modified xsi:type="dcterms:W3CDTF">2020-10-21T08:46:35Z</dcterms:modified>
</cp:coreProperties>
</file>