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Eßer" userId="1ad698ef6125e06d" providerId="LiveId" clId="{6E8B3083-11D0-469D-A65C-D00E90F17E2F}"/>
    <pc:docChg chg="undo custSel addSld modSld sldOrd">
      <pc:chgData name="Susanne Eßer" userId="1ad698ef6125e06d" providerId="LiveId" clId="{6E8B3083-11D0-469D-A65C-D00E90F17E2F}" dt="2021-08-20T10:50:39.029" v="56" actId="14100"/>
      <pc:docMkLst>
        <pc:docMk/>
      </pc:docMkLst>
      <pc:sldChg chg="modSp new mod ord">
        <pc:chgData name="Susanne Eßer" userId="1ad698ef6125e06d" providerId="LiveId" clId="{6E8B3083-11D0-469D-A65C-D00E90F17E2F}" dt="2021-08-20T10:48:43.796" v="42" actId="20577"/>
        <pc:sldMkLst>
          <pc:docMk/>
          <pc:sldMk cId="190658249" sldId="257"/>
        </pc:sldMkLst>
        <pc:spChg chg="mod">
          <ac:chgData name="Susanne Eßer" userId="1ad698ef6125e06d" providerId="LiveId" clId="{6E8B3083-11D0-469D-A65C-D00E90F17E2F}" dt="2021-08-20T10:48:43.796" v="42" actId="20577"/>
          <ac:spMkLst>
            <pc:docMk/>
            <pc:sldMk cId="190658249" sldId="257"/>
            <ac:spMk id="2" creationId="{16812CAE-CE25-4FC0-94A5-1B37926691DF}"/>
          </ac:spMkLst>
        </pc:spChg>
        <pc:spChg chg="mod">
          <ac:chgData name="Susanne Eßer" userId="1ad698ef6125e06d" providerId="LiveId" clId="{6E8B3083-11D0-469D-A65C-D00E90F17E2F}" dt="2021-08-20T10:48:29.740" v="13" actId="6549"/>
          <ac:spMkLst>
            <pc:docMk/>
            <pc:sldMk cId="190658249" sldId="257"/>
            <ac:spMk id="3" creationId="{2CB56F53-6B35-453E-B70B-B82019EE9F1C}"/>
          </ac:spMkLst>
        </pc:spChg>
      </pc:sldChg>
      <pc:sldChg chg="addSp modSp new mod">
        <pc:chgData name="Susanne Eßer" userId="1ad698ef6125e06d" providerId="LiveId" clId="{6E8B3083-11D0-469D-A65C-D00E90F17E2F}" dt="2021-08-20T10:50:39.029" v="56" actId="14100"/>
        <pc:sldMkLst>
          <pc:docMk/>
          <pc:sldMk cId="1561169144" sldId="258"/>
        </pc:sldMkLst>
        <pc:spChg chg="add mod">
          <ac:chgData name="Susanne Eßer" userId="1ad698ef6125e06d" providerId="LiveId" clId="{6E8B3083-11D0-469D-A65C-D00E90F17E2F}" dt="2021-08-20T10:50:21.351" v="54" actId="14100"/>
          <ac:spMkLst>
            <pc:docMk/>
            <pc:sldMk cId="1561169144" sldId="258"/>
            <ac:spMk id="4" creationId="{A21335CF-4E2F-4D93-92F1-373CA76465C7}"/>
          </ac:spMkLst>
        </pc:spChg>
        <pc:spChg chg="add mod">
          <ac:chgData name="Susanne Eßer" userId="1ad698ef6125e06d" providerId="LiveId" clId="{6E8B3083-11D0-469D-A65C-D00E90F17E2F}" dt="2021-08-20T10:50:39.029" v="56" actId="14100"/>
          <ac:spMkLst>
            <pc:docMk/>
            <pc:sldMk cId="1561169144" sldId="258"/>
            <ac:spMk id="5" creationId="{BE055582-AFEA-4BA3-ADD1-AB7C92F3C3D1}"/>
          </ac:spMkLst>
        </pc:spChg>
        <pc:picChg chg="add mod">
          <ac:chgData name="Susanne Eßer" userId="1ad698ef6125e06d" providerId="LiveId" clId="{6E8B3083-11D0-469D-A65C-D00E90F17E2F}" dt="2021-08-20T10:50:05.034" v="51" actId="14100"/>
          <ac:picMkLst>
            <pc:docMk/>
            <pc:sldMk cId="1561169144" sldId="258"/>
            <ac:picMk id="3" creationId="{48123649-3A2E-448D-B45D-38F0C21B70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64DED-7892-434F-ADA8-975BE2B9A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E96482-39CA-47D3-933A-1EE2753BB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57C24E-E649-4EA2-AD9B-B3D244D6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8C32-8ACD-47D5-817A-10DF24FB968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89F649-B4AE-4460-AC0F-83AE4F41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9A87E-C84E-4875-8FD4-932B13F9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1F74-164C-482B-A6A9-7B2DC5566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03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1DB1F-6DC6-4E9A-80FB-902EFBE4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D27382-B35B-48E9-B724-BF8DBEAD8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5ACE71-0075-4761-B71E-725CA643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8C32-8ACD-47D5-817A-10DF24FB968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40FD77-4950-4CC7-908D-5BAA5ED0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A85AD4-8350-4F0C-B28B-E5419DC7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1F74-164C-482B-A6A9-7B2DC5566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77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F2BEA53-9612-4834-8D6B-B8D6074C0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B4A8B0-6279-499A-9566-0B89B004B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756F18-4731-4908-9552-AE7C4647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8C32-8ACD-47D5-817A-10DF24FB968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DDDF64-89A6-42C5-94EB-FDAC768F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FD61DF-7762-4834-9519-8FC190FB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1F74-164C-482B-A6A9-7B2DC5566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6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BC6EE-73C0-4D4E-B6E6-AAC0176C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8AB6E3-CE60-4CD0-9848-89E04DDF4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380456-E977-43B9-BD86-E5CD5969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8C32-8ACD-47D5-817A-10DF24FB968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B0D922-10AD-4600-A741-803C407E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0E970A-8607-4C8A-92EC-36C95E099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1F74-164C-482B-A6A9-7B2DC5566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13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B111D-7E01-43A5-8A57-7DCF784E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8FB170-57C9-4C6D-A2AC-DD51327CD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042659-EB70-4524-89DE-DB917BF1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8C32-8ACD-47D5-817A-10DF24FB968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A73DB9-FF28-499C-A019-74E44212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27D44E-4C46-4CF4-8037-8BC5D19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1F74-164C-482B-A6A9-7B2DC5566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13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62F32-D5A4-4E94-BC00-E50140DC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1303BF-5526-4EA6-9F9B-8AFF1F9E8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E11871-AEAD-4FC3-854C-CFD12A3DA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623764-04F2-4267-9367-28E84E42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8C32-8ACD-47D5-817A-10DF24FB968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637572-3C16-4AB2-BD4A-1690C0AB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AE5EAB-023A-4172-AC4B-034912B1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1F74-164C-482B-A6A9-7B2DC5566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54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FAF05-C5BF-4D1F-8A97-C4E98FDF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FF896B-B1DC-4A57-B311-3ABE1DC9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6B0E26-800B-46B7-B787-5B589573A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AB85A2-1303-45DF-98D7-81C57BEC4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711C9C-B6AB-47DE-9023-D133F5070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FA0CF5C-DF23-4ED2-AF7D-44C20640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8C32-8ACD-47D5-817A-10DF24FB968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642CF76-746A-470F-B695-F1EA3EC1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84DD73C-066C-4E2B-8F5E-D143A167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1F74-164C-482B-A6A9-7B2DC5566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83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0E3DD-FE9A-485A-809D-9918F588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8F4325-AE9F-4B6B-AD2F-CD9552F5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8C32-8ACD-47D5-817A-10DF24FB968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AF52CA-BFF3-4A6F-860A-938070D9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773DFA-506E-472D-B387-31126CFD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1F74-164C-482B-A6A9-7B2DC5566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86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27BE2E-BB29-46C4-A070-DF36D148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8C32-8ACD-47D5-817A-10DF24FB968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2C549D-97DE-4CBA-90D1-CCDED516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F632EE-E6F2-4CF1-B914-E724076C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1F74-164C-482B-A6A9-7B2DC5566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64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FD041-E4E3-48F1-A063-7C488C74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AA33BD-42FE-4AB6-8544-CDD966F32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AEA362-6781-4C12-B3EB-64E4B1950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1957A0-7AA5-4134-8B75-12B96E05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8C32-8ACD-47D5-817A-10DF24FB968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D650FE-DFEF-46F4-83EC-1235BDCF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79A597-ED67-4841-BEC8-D93D13BD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1F74-164C-482B-A6A9-7B2DC5566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88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89485-1D92-44E4-A2FB-5E75547F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96F460C-F690-4A7E-B24E-2D08DFE4D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938AA-8050-4B04-AD54-AEAC62CF9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BD91EC-CE33-4E2D-B93B-2F59F306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8C32-8ACD-47D5-817A-10DF24FB968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A697AB-FDBF-428D-A84D-BFADC847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93D720-26E1-42C0-968F-0F16750A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1F74-164C-482B-A6A9-7B2DC5566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81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50A502B-2A49-4ADD-94DC-2D1D9733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BFAC97-9EEB-4C8E-BD51-86AF7FF49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AF5821-2620-4FBB-ACC2-E0639F31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B8C32-8ACD-47D5-817A-10DF24FB968C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6A79DD-B04E-475B-8470-CD262603F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127B29-3AF7-4205-AB06-111AEEB90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F1F74-164C-482B-A6A9-7B2DC5566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22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12CAE-CE25-4FC0-94A5-1B37926691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Material für die Hinführung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B56F53-6B35-453E-B70B-B82019EE9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 Cartoon 1 - Peter ist Schüler einer Klasse 8a 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 Cartoon 2 - Peter hat einen Plan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5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Königin enthält.&#10;&#10;Automatisch generierte Beschreibung">
            <a:extLst>
              <a:ext uri="{FF2B5EF4-FFF2-40B4-BE49-F238E27FC236}">
                <a16:creationId xmlns:a16="http://schemas.microsoft.com/office/drawing/2014/main" id="{542F39AF-74CD-433D-9802-E7EBC378D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63" y="1708484"/>
            <a:ext cx="7755894" cy="4692316"/>
          </a:xfrm>
          <a:prstGeom prst="rect">
            <a:avLst/>
          </a:prstGeom>
        </p:spPr>
      </p:pic>
      <p:sp useBgFill="1">
        <p:nvSpPr>
          <p:cNvPr id="6" name="Denkblase: wolkenförmig 5">
            <a:extLst>
              <a:ext uri="{FF2B5EF4-FFF2-40B4-BE49-F238E27FC236}">
                <a16:creationId xmlns:a16="http://schemas.microsoft.com/office/drawing/2014/main" id="{D2EE6724-F438-47BE-865E-80347B3B9F67}"/>
              </a:ext>
            </a:extLst>
          </p:cNvPr>
          <p:cNvSpPr/>
          <p:nvPr/>
        </p:nvSpPr>
        <p:spPr>
          <a:xfrm>
            <a:off x="3489822" y="857250"/>
            <a:ext cx="2406153" cy="2057440"/>
          </a:xfrm>
          <a:prstGeom prst="cloudCallout">
            <a:avLst>
              <a:gd name="adj1" fmla="val -38126"/>
              <a:gd name="adj2" fmla="val 80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7" name="Sprechblase: oval 6">
            <a:extLst>
              <a:ext uri="{FF2B5EF4-FFF2-40B4-BE49-F238E27FC236}">
                <a16:creationId xmlns:a16="http://schemas.microsoft.com/office/drawing/2014/main" id="{26F244C8-6CD6-4502-8F21-D042E60C7F0E}"/>
              </a:ext>
            </a:extLst>
          </p:cNvPr>
          <p:cNvSpPr/>
          <p:nvPr/>
        </p:nvSpPr>
        <p:spPr>
          <a:xfrm>
            <a:off x="9414373" y="247650"/>
            <a:ext cx="2406152" cy="1422273"/>
          </a:xfrm>
          <a:prstGeom prst="wedgeEllipseCallout">
            <a:avLst>
              <a:gd name="adj1" fmla="val -86458"/>
              <a:gd name="adj2" fmla="val 129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8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8123649-3A2E-448D-B45D-38F0C21B7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" y="2133599"/>
            <a:ext cx="7525202" cy="4552747"/>
          </a:xfrm>
          <a:prstGeom prst="rect">
            <a:avLst/>
          </a:prstGeom>
        </p:spPr>
      </p:pic>
      <p:sp useBgFill="1">
        <p:nvSpPr>
          <p:cNvPr id="4" name="Denkblase: wolkenförmig 3">
            <a:extLst>
              <a:ext uri="{FF2B5EF4-FFF2-40B4-BE49-F238E27FC236}">
                <a16:creationId xmlns:a16="http://schemas.microsoft.com/office/drawing/2014/main" id="{A21335CF-4E2F-4D93-92F1-373CA76465C7}"/>
              </a:ext>
            </a:extLst>
          </p:cNvPr>
          <p:cNvSpPr/>
          <p:nvPr/>
        </p:nvSpPr>
        <p:spPr>
          <a:xfrm>
            <a:off x="4661397" y="76158"/>
            <a:ext cx="2406153" cy="2228891"/>
          </a:xfrm>
          <a:prstGeom prst="cloudCallout">
            <a:avLst>
              <a:gd name="adj1" fmla="val -54752"/>
              <a:gd name="adj2" fmla="val 77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5" name="Sprechblase: oval 4">
            <a:extLst>
              <a:ext uri="{FF2B5EF4-FFF2-40B4-BE49-F238E27FC236}">
                <a16:creationId xmlns:a16="http://schemas.microsoft.com/office/drawing/2014/main" id="{BE055582-AFEA-4BA3-ADD1-AB7C92F3C3D1}"/>
              </a:ext>
            </a:extLst>
          </p:cNvPr>
          <p:cNvSpPr/>
          <p:nvPr/>
        </p:nvSpPr>
        <p:spPr>
          <a:xfrm>
            <a:off x="9134475" y="247650"/>
            <a:ext cx="2686050" cy="1762125"/>
          </a:xfrm>
          <a:prstGeom prst="wedgeEllipseCallout">
            <a:avLst>
              <a:gd name="adj1" fmla="val -86458"/>
              <a:gd name="adj2" fmla="val 129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16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Breitbild</PresentationFormat>
  <Paragraphs>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Material für die Hinführung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Susanne Eßer</dc:creator>
  <cp:lastModifiedBy>Susanne Eßer</cp:lastModifiedBy>
  <cp:revision>1</cp:revision>
  <dcterms:created xsi:type="dcterms:W3CDTF">2021-08-20T10:14:34Z</dcterms:created>
  <dcterms:modified xsi:type="dcterms:W3CDTF">2021-08-20T10:50:45Z</dcterms:modified>
</cp:coreProperties>
</file>