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0" r:id="rId2"/>
    <p:sldId id="286" r:id="rId3"/>
    <p:sldId id="257" r:id="rId4"/>
    <p:sldId id="341" r:id="rId5"/>
    <p:sldId id="342" r:id="rId6"/>
    <p:sldId id="343" r:id="rId7"/>
    <p:sldId id="344" r:id="rId8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FF7C80"/>
    <a:srgbClr val="FF6600"/>
    <a:srgbClr val="9BBB59"/>
    <a:srgbClr val="008000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19" autoAdjust="0"/>
    <p:restoredTop sz="94648"/>
  </p:normalViewPr>
  <p:slideViewPr>
    <p:cSldViewPr>
      <p:cViewPr varScale="1">
        <p:scale>
          <a:sx n="121" d="100"/>
          <a:sy n="121" d="100"/>
        </p:scale>
        <p:origin x="147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8238A6-F3BB-4917-BFEA-1CF00C7E42BB}" type="doc">
      <dgm:prSet loTypeId="urn:microsoft.com/office/officeart/2005/8/layout/h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28AA539C-333B-428D-82D2-2C7D74E20835}">
      <dgm:prSet phldrT="[Text]"/>
      <dgm:spPr>
        <a:solidFill>
          <a:srgbClr val="FF6600"/>
        </a:solidFill>
      </dgm:spPr>
      <dgm:t>
        <a:bodyPr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Präsenz</a:t>
          </a:r>
        </a:p>
      </dgm:t>
    </dgm:pt>
    <dgm:pt modelId="{1F496180-8711-411E-81A5-438A710D3CC4}" type="parTrans" cxnId="{3C10B2A0-5DB4-4AA8-99C6-43158BBC0793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813BA4D-1DDB-4520-969F-232979CDB2E2}" type="sibTrans" cxnId="{3C10B2A0-5DB4-4AA8-99C6-43158BBC0793}">
      <dgm:prSet/>
      <dgm:spPr>
        <a:solidFill>
          <a:srgbClr val="FF6600"/>
        </a:solidFill>
      </dgm:spPr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E82DCEA-405F-41AD-B2E0-F9CEF58C0FAF}">
      <dgm:prSet phldrT="[Text]"/>
      <dgm:spPr>
        <a:solidFill>
          <a:srgbClr val="008000"/>
        </a:solidFill>
      </dgm:spPr>
      <dgm:t>
        <a:bodyPr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Distanz</a:t>
          </a:r>
        </a:p>
      </dgm:t>
    </dgm:pt>
    <dgm:pt modelId="{49E2DA75-0ED7-41DE-A416-4B90897F1BAA}" type="parTrans" cxnId="{10650A04-5CEC-48A4-A9C1-DE8F831639E2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9BF43DA-6803-4801-BB92-D946BB44BF0D}" type="sibTrans" cxnId="{10650A04-5CEC-48A4-A9C1-DE8F831639E2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5819A76-FF47-46DC-B271-47E7A666C390}">
      <dgm:prSet phldrT="[Text]" custT="1"/>
      <dgm:spPr>
        <a:ln>
          <a:solidFill>
            <a:srgbClr val="92D050"/>
          </a:solidFill>
        </a:ln>
      </dgm:spPr>
      <dgm:t>
        <a:bodyPr lIns="123824" tIns="123824" rIns="123824" bIns="123824"/>
        <a:lstStyle/>
        <a:p>
          <a:pPr marL="108000" indent="-108000" algn="l">
            <a:lnSpc>
              <a:spcPct val="110000"/>
            </a:lnSpc>
            <a:spcAft>
              <a:spcPts val="600"/>
            </a:spcAft>
          </a:pPr>
          <a:r>
            <a:rPr lang="de-DE" sz="1100" dirty="0">
              <a:latin typeface="Calibri" panose="020F0502020204030204" pitchFamily="34" charset="0"/>
              <a:cs typeface="Calibri" panose="020F0502020204030204" pitchFamily="34" charset="0"/>
            </a:rPr>
            <a:t>Anknüpfungs-möglichkeiten an der eigenen Schule</a:t>
          </a:r>
        </a:p>
      </dgm:t>
    </dgm:pt>
    <dgm:pt modelId="{7D69D249-BA0E-4B1A-9A59-099402E83184}" type="parTrans" cxnId="{A63F251A-E065-4326-BA5C-ED465036A01B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8A6F39A-BE77-481B-AE62-604AB9D21408}" type="sibTrans" cxnId="{A63F251A-E065-4326-BA5C-ED465036A01B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8B0F061-51FE-4B24-99C8-6567C67FC7DC}">
      <dgm:prSet phldrT="[Text]"/>
      <dgm:spPr>
        <a:solidFill>
          <a:srgbClr val="FF6600"/>
        </a:solidFill>
      </dgm:spPr>
      <dgm:t>
        <a:bodyPr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Präsenz</a:t>
          </a:r>
        </a:p>
      </dgm:t>
    </dgm:pt>
    <dgm:pt modelId="{E7BC6D29-15E4-48BF-B19F-8414428FADA9}" type="parTrans" cxnId="{23E36708-2103-43FD-B0AA-E1A83A48F23B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F11D80B-6A03-490C-9FF7-B4AF7520133E}" type="sibTrans" cxnId="{23E36708-2103-43FD-B0AA-E1A83A48F23B}">
      <dgm:prSet/>
      <dgm:spPr>
        <a:solidFill>
          <a:srgbClr val="FF6600"/>
        </a:solidFill>
      </dgm:spPr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190E91C-6AD2-44E2-A879-8FF595E0DE6E}">
      <dgm:prSet phldrT="[Text]" custT="1"/>
      <dgm:spPr>
        <a:ln>
          <a:solidFill>
            <a:srgbClr val="FF6600"/>
          </a:solidFill>
        </a:ln>
      </dgm:spPr>
      <dgm:t>
        <a:bodyPr/>
        <a:lstStyle/>
        <a:p>
          <a:pPr marL="108000" indent="-108000">
            <a:lnSpc>
              <a:spcPct val="110000"/>
            </a:lnSpc>
            <a:spcAft>
              <a:spcPts val="600"/>
            </a:spcAft>
          </a:pPr>
          <a:r>
            <a:rPr lang="de-DE" sz="1100" dirty="0">
              <a:latin typeface="Calibri" panose="020F0502020204030204" pitchFamily="34" charset="0"/>
              <a:cs typeface="Calibri" panose="020F0502020204030204" pitchFamily="34" charset="0"/>
            </a:rPr>
            <a:t>Austausch zu Konzeptideen</a:t>
          </a:r>
        </a:p>
      </dgm:t>
    </dgm:pt>
    <dgm:pt modelId="{0FDD7546-23F0-4718-B091-52FD9A83436E}" type="parTrans" cxnId="{96126022-F2F5-4C45-B321-DACB2DC0F28B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F12C9C6-AF22-468B-8D0C-A32CBEEDF6CC}" type="sibTrans" cxnId="{96126022-F2F5-4C45-B321-DACB2DC0F28B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7F190D8-BD08-4BA2-916D-793AE9A07799}">
      <dgm:prSet phldrT="[Text]"/>
      <dgm:spPr>
        <a:solidFill>
          <a:srgbClr val="008000"/>
        </a:solidFill>
      </dgm:spPr>
      <dgm:t>
        <a:bodyPr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Distanz</a:t>
          </a:r>
        </a:p>
      </dgm:t>
    </dgm:pt>
    <dgm:pt modelId="{4DD5ED02-FF7F-4A2B-ABA9-01D5110D4475}" type="parTrans" cxnId="{70EB0202-6F0E-4C03-B8E9-A1DA0B8D0C44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9EFE478-C137-4D0B-893A-864C4F4D7F51}" type="sibTrans" cxnId="{70EB0202-6F0E-4C03-B8E9-A1DA0B8D0C44}">
      <dgm:prSet/>
      <dgm:spPr>
        <a:solidFill>
          <a:srgbClr val="9BBB59"/>
        </a:solidFill>
      </dgm:spPr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FF9E741-4DE3-4414-BF74-39DC2B3DA21F}">
      <dgm:prSet phldrT="[Text]" custT="1"/>
      <dgm:spPr>
        <a:ln>
          <a:solidFill>
            <a:srgbClr val="9BBB59"/>
          </a:solidFill>
        </a:ln>
      </dgm:spPr>
      <dgm:t>
        <a:bodyPr/>
        <a:lstStyle/>
        <a:p>
          <a:pPr marL="108000" indent="-108000" algn="l">
            <a:lnSpc>
              <a:spcPct val="110000"/>
            </a:lnSpc>
            <a:spcAft>
              <a:spcPts val="600"/>
            </a:spcAft>
          </a:pPr>
          <a:r>
            <a:rPr lang="de-DE" sz="1100" dirty="0">
              <a:latin typeface="Calibri" panose="020F0502020204030204" pitchFamily="34" charset="0"/>
              <a:cs typeface="Calibri" panose="020F0502020204030204" pitchFamily="34" charset="0"/>
            </a:rPr>
            <a:t>Pilotierung erster Ausbildungs-schritte</a:t>
          </a:r>
        </a:p>
      </dgm:t>
    </dgm:pt>
    <dgm:pt modelId="{6EF0BEFF-F7CB-4CB6-9043-88AE48529C62}" type="parTrans" cxnId="{590EC855-1CFC-4F89-9494-05D8D1D76306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F4F7780-9FA9-49EE-AAAE-DB473C5146B2}" type="sibTrans" cxnId="{590EC855-1CFC-4F89-9494-05D8D1D76306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22604EC-9DAB-4AE6-A591-2BA7D8DF8C42}">
      <dgm:prSet phldrT="[Text]"/>
      <dgm:spPr>
        <a:solidFill>
          <a:srgbClr val="FF6600"/>
        </a:solidFill>
      </dgm:spPr>
      <dgm:t>
        <a:bodyPr/>
        <a:lstStyle/>
        <a:p>
          <a:r>
            <a:rPr lang="de-DE" dirty="0">
              <a:latin typeface="Calibri" panose="020F0502020204030204" pitchFamily="34" charset="0"/>
              <a:cs typeface="Calibri" panose="020F0502020204030204" pitchFamily="34" charset="0"/>
            </a:rPr>
            <a:t>Präsenz</a:t>
          </a:r>
        </a:p>
      </dgm:t>
    </dgm:pt>
    <dgm:pt modelId="{E367929F-06A1-4259-A6E5-F075BE2E0BE0}" type="parTrans" cxnId="{1210AFF1-F08F-49B1-950A-8AF989F8DD53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4C92CCC-5D40-4D5E-B0D6-6CAF08CD5474}" type="sibTrans" cxnId="{1210AFF1-F08F-49B1-950A-8AF989F8DD53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3A99CA3-7583-4C1B-8144-4FF3AC3E3577}">
      <dgm:prSet phldrT="[Text]" custT="1"/>
      <dgm:spPr>
        <a:ln>
          <a:solidFill>
            <a:srgbClr val="FF6600"/>
          </a:solidFill>
        </a:ln>
      </dgm:spPr>
      <dgm:t>
        <a:bodyPr/>
        <a:lstStyle/>
        <a:p>
          <a:pPr marL="108000" indent="-108000">
            <a:lnSpc>
              <a:spcPct val="110000"/>
            </a:lnSpc>
            <a:spcAft>
              <a:spcPts val="600"/>
            </a:spcAft>
          </a:pPr>
          <a:r>
            <a:rPr lang="de-DE" sz="1100" dirty="0">
              <a:latin typeface="Calibri" panose="020F0502020204030204" pitchFamily="34" charset="0"/>
              <a:cs typeface="Calibri" panose="020F0502020204030204" pitchFamily="34" charset="0"/>
            </a:rPr>
            <a:t>Reflexion der (Zwischen-) Ergebnisse</a:t>
          </a:r>
        </a:p>
      </dgm:t>
    </dgm:pt>
    <dgm:pt modelId="{9F96B346-F2A0-4E05-A450-70BDE4D8852C}" type="parTrans" cxnId="{00BD6BD9-C207-4139-8EF1-606C58A89EA5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E5F1CB0-91F1-47C2-ADB1-29D71E5A4069}" type="sibTrans" cxnId="{00BD6BD9-C207-4139-8EF1-606C58A89EA5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C2975D3-53A8-4889-8BEC-FFC2112945D9}">
      <dgm:prSet phldrT="[Text]" custT="1"/>
      <dgm:spPr>
        <a:ln>
          <a:solidFill>
            <a:srgbClr val="FF6600"/>
          </a:solidFill>
        </a:ln>
      </dgm:spPr>
      <dgm:t>
        <a:bodyPr/>
        <a:lstStyle/>
        <a:p>
          <a:pPr marL="108000" indent="-108000">
            <a:lnSpc>
              <a:spcPct val="110000"/>
            </a:lnSpc>
            <a:spcAft>
              <a:spcPts val="600"/>
            </a:spcAft>
          </a:pPr>
          <a:r>
            <a:rPr lang="de-DE" sz="1100" dirty="0">
              <a:latin typeface="Calibri" panose="020F0502020204030204" pitchFamily="34" charset="0"/>
              <a:cs typeface="Calibri" panose="020F0502020204030204" pitchFamily="34" charset="0"/>
            </a:rPr>
            <a:t>Anpassungen</a:t>
          </a:r>
        </a:p>
      </dgm:t>
    </dgm:pt>
    <dgm:pt modelId="{F9CCDCB4-8D76-40F2-AA51-93A7474CF627}" type="parTrans" cxnId="{3E908364-414E-4AE3-BC78-4AA6A3570872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32555F9-771F-460D-B4DA-1B28459A3C26}" type="sibTrans" cxnId="{3E908364-414E-4AE3-BC78-4AA6A3570872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2020B92-2416-4514-AEAB-1F16D0AC2071}">
      <dgm:prSet phldrT="[Text]" custT="1"/>
      <dgm:spPr>
        <a:ln>
          <a:solidFill>
            <a:srgbClr val="FF6600"/>
          </a:solidFill>
        </a:ln>
      </dgm:spPr>
      <dgm:t>
        <a:bodyPr/>
        <a:lstStyle/>
        <a:p>
          <a:pPr marL="108000" indent="-108000">
            <a:lnSpc>
              <a:spcPct val="110000"/>
            </a:lnSpc>
            <a:spcAft>
              <a:spcPts val="600"/>
            </a:spcAft>
          </a:pPr>
          <a:r>
            <a:rPr lang="de-DE" sz="1100" dirty="0">
              <a:latin typeface="Calibri" panose="020F0502020204030204" pitchFamily="34" charset="0"/>
              <a:cs typeface="Calibri" panose="020F0502020204030204" pitchFamily="34" charset="0"/>
            </a:rPr>
            <a:t>Feedback</a:t>
          </a:r>
        </a:p>
      </dgm:t>
    </dgm:pt>
    <dgm:pt modelId="{8A24F515-586A-492F-B7A8-D597536BFBCB}" type="parTrans" cxnId="{9E3514F3-3817-4784-89F1-AD7E7BBCFB66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66617B2-5A46-4F13-8F53-2EE1C3A28E0C}" type="sibTrans" cxnId="{9E3514F3-3817-4784-89F1-AD7E7BBCFB66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A2698C5-E1BE-462D-AE92-F6037318B3A3}">
      <dgm:prSet phldrT="[Text]" custT="1"/>
      <dgm:spPr>
        <a:ln>
          <a:solidFill>
            <a:srgbClr val="FF6600"/>
          </a:solidFill>
        </a:ln>
      </dgm:spPr>
      <dgm:t>
        <a:bodyPr/>
        <a:lstStyle/>
        <a:p>
          <a:pPr marL="108000" indent="-108000" algn="l">
            <a:lnSpc>
              <a:spcPct val="110000"/>
            </a:lnSpc>
            <a:spcAft>
              <a:spcPts val="600"/>
            </a:spcAft>
          </a:pPr>
          <a:r>
            <a:rPr lang="de-DE" sz="1100" dirty="0" smtClean="0">
              <a:latin typeface="Calibri" panose="020F0502020204030204" pitchFamily="34" charset="0"/>
              <a:cs typeface="Calibri" panose="020F0502020204030204" pitchFamily="34" charset="0"/>
            </a:rPr>
            <a:t>Arbeitsplanung</a:t>
          </a:r>
          <a:endParaRPr lang="de-DE" sz="11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7F77D1F-5415-4A4B-A7BD-0F780494A915}" type="parTrans" cxnId="{FFCE11C3-1066-4225-A668-D3027684BC87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7DE4C2B-D645-4837-B2C2-90DFF7355C4B}" type="sibTrans" cxnId="{FFCE11C3-1066-4225-A668-D3027684BC87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CBCCE04-E74A-4B3A-87E8-D18791BCE043}">
      <dgm:prSet phldrT="[Text]" custT="1"/>
      <dgm:spPr>
        <a:ln>
          <a:solidFill>
            <a:srgbClr val="FF6600"/>
          </a:solidFill>
        </a:ln>
      </dgm:spPr>
      <dgm:t>
        <a:bodyPr/>
        <a:lstStyle/>
        <a:p>
          <a:pPr marL="108000" indent="-108000">
            <a:lnSpc>
              <a:spcPct val="110000"/>
            </a:lnSpc>
            <a:spcAft>
              <a:spcPts val="600"/>
            </a:spcAft>
          </a:pPr>
          <a:r>
            <a:rPr lang="de-DE" sz="1100" dirty="0">
              <a:latin typeface="Calibri" panose="020F0502020204030204" pitchFamily="34" charset="0"/>
              <a:cs typeface="Calibri" panose="020F0502020204030204" pitchFamily="34" charset="0"/>
            </a:rPr>
            <a:t>Angebot zur Vernetzung</a:t>
          </a:r>
        </a:p>
      </dgm:t>
    </dgm:pt>
    <dgm:pt modelId="{485F3D53-9D26-4510-833D-E35415C59DEC}" type="parTrans" cxnId="{752E6C28-3D79-4C7C-B9AF-40A0B0F1C838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EECB9A8-E0EC-4B95-8AAC-D3C8CC2D480D}" type="sibTrans" cxnId="{752E6C28-3D79-4C7C-B9AF-40A0B0F1C838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FF806B9-05E7-45BC-ADC6-68AFBC293DE4}">
      <dgm:prSet phldrT="[Text]" custT="1"/>
      <dgm:spPr>
        <a:ln>
          <a:solidFill>
            <a:srgbClr val="FF6600"/>
          </a:solidFill>
        </a:ln>
      </dgm:spPr>
      <dgm:t>
        <a:bodyPr/>
        <a:lstStyle/>
        <a:p>
          <a:pPr marL="108000" indent="-108000" algn="l">
            <a:lnSpc>
              <a:spcPct val="110000"/>
            </a:lnSpc>
            <a:spcAft>
              <a:spcPts val="600"/>
            </a:spcAft>
          </a:pPr>
          <a:r>
            <a:rPr lang="de-DE" sz="1100" dirty="0" smtClean="0">
              <a:latin typeface="Calibri" panose="020F0502020204030204" pitchFamily="34" charset="0"/>
              <a:cs typeface="Calibri" panose="020F0502020204030204" pitchFamily="34" charset="0"/>
            </a:rPr>
            <a:t>Überblick: das Laborhelfer-konzept</a:t>
          </a:r>
          <a:endParaRPr lang="de-DE" sz="11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891AF50-2F34-4C62-9D1B-0393D1F571BF}" type="parTrans" cxnId="{E773171F-61EF-4639-B0DA-713D88451D7B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6105D90-2142-44F2-85B8-0DC09416EB14}" type="sibTrans" cxnId="{E773171F-61EF-4639-B0DA-713D88451D7B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45E71DA-7329-394C-BEF7-438A47E17369}">
      <dgm:prSet phldrT="[Text]" custT="1"/>
      <dgm:spPr>
        <a:ln>
          <a:solidFill>
            <a:srgbClr val="FF6600"/>
          </a:solidFill>
        </a:ln>
      </dgm:spPr>
      <dgm:t>
        <a:bodyPr/>
        <a:lstStyle/>
        <a:p>
          <a:pPr marL="108000" indent="-108000" algn="l">
            <a:lnSpc>
              <a:spcPct val="110000"/>
            </a:lnSpc>
            <a:spcAft>
              <a:spcPts val="600"/>
            </a:spcAft>
          </a:pPr>
          <a:r>
            <a:rPr lang="de-DE" sz="1100" dirty="0" smtClean="0">
              <a:latin typeface="Calibri" panose="020F0502020204030204" pitchFamily="34" charset="0"/>
              <a:cs typeface="Calibri" panose="020F0502020204030204" pitchFamily="34" charset="0"/>
            </a:rPr>
            <a:t>Einsatzmöglich-</a:t>
          </a:r>
          <a:r>
            <a:rPr lang="de-DE" sz="1100" dirty="0" err="1" smtClean="0">
              <a:latin typeface="Calibri" panose="020F0502020204030204" pitchFamily="34" charset="0"/>
              <a:cs typeface="Calibri" panose="020F0502020204030204" pitchFamily="34" charset="0"/>
            </a:rPr>
            <a:t>keiten</a:t>
          </a:r>
          <a:r>
            <a:rPr lang="de-DE" sz="1100" dirty="0" smtClean="0">
              <a:latin typeface="Calibri" panose="020F0502020204030204" pitchFamily="34" charset="0"/>
              <a:cs typeface="Calibri" panose="020F0502020204030204" pitchFamily="34" charset="0"/>
            </a:rPr>
            <a:t> von Laborhelfer-   innen / -helfern</a:t>
          </a:r>
          <a:endParaRPr lang="de-DE" sz="11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E29146C-C1C9-6849-814F-3D0246A97123}" type="parTrans" cxnId="{2173C55C-8C8E-B04E-9771-F6884506178F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65B79A5-CF20-EC4F-B62F-9307187776F3}" type="sibTrans" cxnId="{2173C55C-8C8E-B04E-9771-F6884506178F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E5262CA-BEFD-C545-AEE0-A6B1EEE915C9}">
      <dgm:prSet phldrT="[Text]" custT="1"/>
      <dgm:spPr>
        <a:ln>
          <a:solidFill>
            <a:srgbClr val="92D050"/>
          </a:solidFill>
        </a:ln>
      </dgm:spPr>
      <dgm:t>
        <a:bodyPr lIns="123824" tIns="123824" rIns="123824" bIns="123824"/>
        <a:lstStyle/>
        <a:p>
          <a:pPr marL="108000" indent="-108000" algn="l">
            <a:lnSpc>
              <a:spcPct val="110000"/>
            </a:lnSpc>
            <a:spcAft>
              <a:spcPts val="600"/>
            </a:spcAft>
          </a:pPr>
          <a:r>
            <a:rPr lang="de-DE" sz="1100" dirty="0">
              <a:latin typeface="Calibri" panose="020F0502020204030204" pitchFamily="34" charset="0"/>
              <a:cs typeface="Calibri" panose="020F0502020204030204" pitchFamily="34" charset="0"/>
            </a:rPr>
            <a:t>Entwicklung einer Konzeptidee</a:t>
          </a:r>
        </a:p>
      </dgm:t>
    </dgm:pt>
    <dgm:pt modelId="{BE9A04C3-7228-0F46-AD88-D5AF8CCFA545}" type="parTrans" cxnId="{17CEC870-5E8E-B74B-99CB-CD5254213C72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73CA533-A808-8D4A-A49D-14C06470EE0C}" type="sibTrans" cxnId="{17CEC870-5E8E-B74B-99CB-CD5254213C72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6F08A65-B710-D840-BCE5-39F5DA17940C}">
      <dgm:prSet phldrT="[Text]" custT="1"/>
      <dgm:spPr>
        <a:ln>
          <a:solidFill>
            <a:srgbClr val="FF6600"/>
          </a:solidFill>
        </a:ln>
      </dgm:spPr>
      <dgm:t>
        <a:bodyPr/>
        <a:lstStyle/>
        <a:p>
          <a:pPr marL="108000" indent="-108000">
            <a:lnSpc>
              <a:spcPct val="110000"/>
            </a:lnSpc>
            <a:spcAft>
              <a:spcPts val="600"/>
            </a:spcAft>
          </a:pPr>
          <a:r>
            <a:rPr lang="de-DE" sz="1100" dirty="0">
              <a:latin typeface="Calibri" panose="020F0502020204030204" pitchFamily="34" charset="0"/>
              <a:cs typeface="Calibri" panose="020F0502020204030204" pitchFamily="34" charset="0"/>
            </a:rPr>
            <a:t>Planung der Weiterarbeit</a:t>
          </a:r>
        </a:p>
      </dgm:t>
    </dgm:pt>
    <dgm:pt modelId="{F058387E-92D4-014F-A713-03164568F96C}" type="parTrans" cxnId="{B0AE7183-553A-9F46-8BEA-B94DC3165075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41842DD-234A-ED46-8E4D-AC1A4B7B0019}" type="sibTrans" cxnId="{B0AE7183-553A-9F46-8BEA-B94DC3165075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C03837E-B188-8B41-B6C3-6F02A2A25AEE}">
      <dgm:prSet phldrT="[Text]" custT="1"/>
      <dgm:spPr>
        <a:ln>
          <a:solidFill>
            <a:srgbClr val="9BBB59"/>
          </a:solidFill>
        </a:ln>
      </dgm:spPr>
      <dgm:t>
        <a:bodyPr/>
        <a:lstStyle/>
        <a:p>
          <a:pPr marL="108000" indent="-108000" algn="l">
            <a:lnSpc>
              <a:spcPct val="110000"/>
            </a:lnSpc>
            <a:spcAft>
              <a:spcPts val="600"/>
            </a:spcAft>
          </a:pPr>
          <a:r>
            <a:rPr lang="de-DE" sz="1100" dirty="0">
              <a:latin typeface="Calibri" panose="020F0502020204030204" pitchFamily="34" charset="0"/>
              <a:cs typeface="Calibri" panose="020F0502020204030204" pitchFamily="34" charset="0"/>
            </a:rPr>
            <a:t>Material-erprobung</a:t>
          </a:r>
        </a:p>
      </dgm:t>
    </dgm:pt>
    <dgm:pt modelId="{A4910876-99D7-0347-921D-39776F786709}" type="parTrans" cxnId="{CE631E1F-66DB-354E-8C71-44678EF5F0E8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7389F85-412F-3C44-A2ED-08692190B457}" type="sibTrans" cxnId="{CE631E1F-66DB-354E-8C71-44678EF5F0E8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1067AB3-493A-2B4E-B102-1EC7EECEBB6B}">
      <dgm:prSet phldrT="[Text]" custT="1"/>
      <dgm:spPr>
        <a:ln>
          <a:solidFill>
            <a:srgbClr val="FF6600"/>
          </a:solidFill>
        </a:ln>
      </dgm:spPr>
      <dgm:t>
        <a:bodyPr/>
        <a:lstStyle/>
        <a:p>
          <a:pPr marL="108000" indent="-108000">
            <a:lnSpc>
              <a:spcPct val="110000"/>
            </a:lnSpc>
            <a:spcAft>
              <a:spcPts val="600"/>
            </a:spcAft>
          </a:pPr>
          <a:r>
            <a:rPr lang="de-DE" sz="1100" dirty="0">
              <a:latin typeface="Calibri" panose="020F0502020204030204" pitchFamily="34" charset="0"/>
              <a:cs typeface="Calibri" panose="020F0502020204030204" pitchFamily="34" charset="0"/>
            </a:rPr>
            <a:t>Ggf. Input</a:t>
          </a:r>
        </a:p>
      </dgm:t>
    </dgm:pt>
    <dgm:pt modelId="{5FA4906D-8BB8-7A45-8E66-A7BE5AB263F5}" type="parTrans" cxnId="{A3A12AA1-4769-8D4D-A690-1FA7FB457B26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D0927B6-75A2-3C46-94F1-B01122A17A12}" type="sibTrans" cxnId="{A3A12AA1-4769-8D4D-A690-1FA7FB457B26}">
      <dgm:prSet/>
      <dgm:spPr/>
      <dgm:t>
        <a:bodyPr/>
        <a:lstStyle/>
        <a:p>
          <a:endParaRPr lang="de-DE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4CA4C5D-ACEE-40AF-B38B-C66E0AF66DCF}">
      <dgm:prSet phldrT="[Text]" custT="1"/>
      <dgm:spPr>
        <a:ln>
          <a:solidFill>
            <a:srgbClr val="FF6600"/>
          </a:solidFill>
        </a:ln>
      </dgm:spPr>
      <dgm:t>
        <a:bodyPr/>
        <a:lstStyle/>
        <a:p>
          <a:pPr marL="108000" indent="-108000" algn="l">
            <a:lnSpc>
              <a:spcPct val="110000"/>
            </a:lnSpc>
            <a:spcAft>
              <a:spcPts val="600"/>
            </a:spcAft>
          </a:pPr>
          <a:endParaRPr lang="de-DE" sz="11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67C70F4-03F8-4DA7-8E81-01AC2EC9B099}" type="parTrans" cxnId="{BFF0887F-0936-45C7-8AB0-DBCE076A094F}">
      <dgm:prSet/>
      <dgm:spPr/>
    </dgm:pt>
    <dgm:pt modelId="{64C2865E-C7AB-4BFC-BE17-CC969458FD6D}" type="sibTrans" cxnId="{BFF0887F-0936-45C7-8AB0-DBCE076A094F}">
      <dgm:prSet/>
      <dgm:spPr/>
    </dgm:pt>
    <dgm:pt modelId="{7AB0CBC8-B230-443F-B706-15DED6AF83CE}" type="pres">
      <dgm:prSet presAssocID="{0F8238A6-F3BB-4917-BFEA-1CF00C7E42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471C9A72-8825-4A9D-8048-A782D6A5DBAF}" type="pres">
      <dgm:prSet presAssocID="{0F8238A6-F3BB-4917-BFEA-1CF00C7E42BB}" presName="tSp" presStyleCnt="0"/>
      <dgm:spPr/>
    </dgm:pt>
    <dgm:pt modelId="{7C30CABD-5D28-428F-90B6-3BA77234DF28}" type="pres">
      <dgm:prSet presAssocID="{0F8238A6-F3BB-4917-BFEA-1CF00C7E42BB}" presName="bSp" presStyleCnt="0"/>
      <dgm:spPr/>
    </dgm:pt>
    <dgm:pt modelId="{AA021F94-2D86-4639-9FE8-3D2EA25C7C20}" type="pres">
      <dgm:prSet presAssocID="{0F8238A6-F3BB-4917-BFEA-1CF00C7E42BB}" presName="process" presStyleCnt="0"/>
      <dgm:spPr/>
    </dgm:pt>
    <dgm:pt modelId="{37651279-39E5-47BF-A8D1-F2A360112D29}" type="pres">
      <dgm:prSet presAssocID="{28AA539C-333B-428D-82D2-2C7D74E20835}" presName="composite1" presStyleCnt="0"/>
      <dgm:spPr/>
    </dgm:pt>
    <dgm:pt modelId="{5974E546-CB8B-4BF3-90A7-AE9B3734AA5E}" type="pres">
      <dgm:prSet presAssocID="{28AA539C-333B-428D-82D2-2C7D74E20835}" presName="dummyNode1" presStyleLbl="node1" presStyleIdx="0" presStyleCnt="5"/>
      <dgm:spPr/>
    </dgm:pt>
    <dgm:pt modelId="{E65FC637-01FB-4911-8100-B55742951BFD}" type="pres">
      <dgm:prSet presAssocID="{28AA539C-333B-428D-82D2-2C7D74E20835}" presName="childNode1" presStyleLbl="bgAcc1" presStyleIdx="0" presStyleCnt="5" custScaleY="17994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FA6E197-D113-4A87-814B-4F95F84516C1}" type="pres">
      <dgm:prSet presAssocID="{28AA539C-333B-428D-82D2-2C7D74E20835}" presName="childNode1tx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151DB92-0798-45F6-9D7C-01A1193C95EE}" type="pres">
      <dgm:prSet presAssocID="{28AA539C-333B-428D-82D2-2C7D74E20835}" presName="parentNode1" presStyleLbl="node1" presStyleIdx="0" presStyleCnt="5" custLinFactY="29444" custLinFactNeighborX="505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1558D6B-677E-4089-AF76-0D1EB6ABD6B0}" type="pres">
      <dgm:prSet presAssocID="{28AA539C-333B-428D-82D2-2C7D74E20835}" presName="connSite1" presStyleCnt="0"/>
      <dgm:spPr/>
    </dgm:pt>
    <dgm:pt modelId="{FFB5C43C-4701-4834-8D88-39E396F13493}" type="pres">
      <dgm:prSet presAssocID="{0813BA4D-1DDB-4520-969F-232979CDB2E2}" presName="Name9" presStyleLbl="sibTrans2D1" presStyleIdx="0" presStyleCnt="4" custAng="747996" custLinFactNeighborX="-746" custLinFactNeighborY="14410"/>
      <dgm:spPr/>
      <dgm:t>
        <a:bodyPr/>
        <a:lstStyle/>
        <a:p>
          <a:endParaRPr lang="de-DE"/>
        </a:p>
      </dgm:t>
    </dgm:pt>
    <dgm:pt modelId="{D2940EB8-C38D-4FB6-A16F-6631BC38D007}" type="pres">
      <dgm:prSet presAssocID="{8E82DCEA-405F-41AD-B2E0-F9CEF58C0FAF}" presName="composite2" presStyleCnt="0"/>
      <dgm:spPr/>
    </dgm:pt>
    <dgm:pt modelId="{884CBF39-939C-4CB4-A813-A215646FAE85}" type="pres">
      <dgm:prSet presAssocID="{8E82DCEA-405F-41AD-B2E0-F9CEF58C0FAF}" presName="dummyNode2" presStyleLbl="node1" presStyleIdx="0" presStyleCnt="5"/>
      <dgm:spPr/>
    </dgm:pt>
    <dgm:pt modelId="{217A846D-5A32-4E59-BF90-4C3B46A1C43A}" type="pres">
      <dgm:prSet presAssocID="{8E82DCEA-405F-41AD-B2E0-F9CEF58C0FAF}" presName="childNode2" presStyleLbl="bgAcc1" presStyleIdx="1" presStyleCnt="5" custScaleY="17720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4176CC0-0DB7-4955-AEA6-A346CCE47EC1}" type="pres">
      <dgm:prSet presAssocID="{8E82DCEA-405F-41AD-B2E0-F9CEF58C0FAF}" presName="childNode2tx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2D501DF-A4E7-4657-B3F2-9941F65A3A7D}" type="pres">
      <dgm:prSet presAssocID="{8E82DCEA-405F-41AD-B2E0-F9CEF58C0FAF}" presName="parentNode2" presStyleLbl="node1" presStyleIdx="1" presStyleCnt="5" custScaleX="103922" custLinFactY="-11205" custLinFactNeighborX="126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C24D870-26D7-45D8-B308-369537D1DA57}" type="pres">
      <dgm:prSet presAssocID="{8E82DCEA-405F-41AD-B2E0-F9CEF58C0FAF}" presName="connSite2" presStyleCnt="0"/>
      <dgm:spPr/>
    </dgm:pt>
    <dgm:pt modelId="{58DB820C-25E3-47D5-B096-83C8D518E465}" type="pres">
      <dgm:prSet presAssocID="{69BF43DA-6803-4801-BB92-D946BB44BF0D}" presName="Name18" presStyleLbl="sibTrans2D1" presStyleIdx="1" presStyleCnt="4" custAng="21069892" custLinFactNeighborX="-1084" custLinFactNeighborY="-13307"/>
      <dgm:spPr/>
      <dgm:t>
        <a:bodyPr/>
        <a:lstStyle/>
        <a:p>
          <a:endParaRPr lang="de-DE"/>
        </a:p>
      </dgm:t>
    </dgm:pt>
    <dgm:pt modelId="{6B068C4B-E489-4DB3-979D-5115322EACB9}" type="pres">
      <dgm:prSet presAssocID="{F8B0F061-51FE-4B24-99C8-6567C67FC7DC}" presName="composite1" presStyleCnt="0"/>
      <dgm:spPr/>
    </dgm:pt>
    <dgm:pt modelId="{D489085F-AAF0-41E2-BA02-305209FB359D}" type="pres">
      <dgm:prSet presAssocID="{F8B0F061-51FE-4B24-99C8-6567C67FC7DC}" presName="dummyNode1" presStyleLbl="node1" presStyleIdx="1" presStyleCnt="5"/>
      <dgm:spPr/>
    </dgm:pt>
    <dgm:pt modelId="{6839011A-31D1-4086-B87B-990F9487810E}" type="pres">
      <dgm:prSet presAssocID="{F8B0F061-51FE-4B24-99C8-6567C67FC7DC}" presName="childNode1" presStyleLbl="bgAcc1" presStyleIdx="2" presStyleCnt="5" custScaleY="17961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DBB9882-1293-4F8B-A00B-E267D855301B}" type="pres">
      <dgm:prSet presAssocID="{F8B0F061-51FE-4B24-99C8-6567C67FC7DC}" presName="childNode1tx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0C5E403-C345-493E-939F-3C427BA7A0E8}" type="pres">
      <dgm:prSet presAssocID="{F8B0F061-51FE-4B24-99C8-6567C67FC7DC}" presName="parentNode1" presStyleLbl="node1" presStyleIdx="2" presStyleCnt="5" custLinFactY="28902" custLinFactNeighborX="-265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11D8689-C2EC-447B-84D3-66EDB7FE6F4F}" type="pres">
      <dgm:prSet presAssocID="{F8B0F061-51FE-4B24-99C8-6567C67FC7DC}" presName="connSite1" presStyleCnt="0"/>
      <dgm:spPr/>
    </dgm:pt>
    <dgm:pt modelId="{A945D571-C0F8-4B72-B2ED-BCE0207FEF28}" type="pres">
      <dgm:prSet presAssocID="{8F11D80B-6A03-490C-9FF7-B4AF7520133E}" presName="Name9" presStyleLbl="sibTrans2D1" presStyleIdx="2" presStyleCnt="4" custAng="510511" custLinFactNeighborX="-1554" custLinFactNeighborY="14150"/>
      <dgm:spPr/>
      <dgm:t>
        <a:bodyPr/>
        <a:lstStyle/>
        <a:p>
          <a:endParaRPr lang="de-DE"/>
        </a:p>
      </dgm:t>
    </dgm:pt>
    <dgm:pt modelId="{AA61DFB9-FAD1-4D35-B647-9737046784FF}" type="pres">
      <dgm:prSet presAssocID="{C7F190D8-BD08-4BA2-916D-793AE9A07799}" presName="composite2" presStyleCnt="0"/>
      <dgm:spPr/>
    </dgm:pt>
    <dgm:pt modelId="{3D607A4D-9F24-490C-AADA-4F4DF34FA780}" type="pres">
      <dgm:prSet presAssocID="{C7F190D8-BD08-4BA2-916D-793AE9A07799}" presName="dummyNode2" presStyleLbl="node1" presStyleIdx="2" presStyleCnt="5"/>
      <dgm:spPr/>
    </dgm:pt>
    <dgm:pt modelId="{6D4A754C-8F0F-498D-A8AC-E54177F35C37}" type="pres">
      <dgm:prSet presAssocID="{C7F190D8-BD08-4BA2-916D-793AE9A07799}" presName="childNode2" presStyleLbl="bgAcc1" presStyleIdx="3" presStyleCnt="5" custScaleY="17994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D113311-27DD-484A-BDD6-833AC824B6FA}" type="pres">
      <dgm:prSet presAssocID="{C7F190D8-BD08-4BA2-916D-793AE9A07799}" presName="childNode2tx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D6BB4BE-582A-48FD-B052-A2D624D1F1EF}" type="pres">
      <dgm:prSet presAssocID="{C7F190D8-BD08-4BA2-916D-793AE9A07799}" presName="parentNode2" presStyleLbl="node1" presStyleIdx="3" presStyleCnt="5" custScaleX="103136" custLinFactY="-11205" custLinFactNeighborX="108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F351547-D44B-4A73-82AE-4AC9D52EE913}" type="pres">
      <dgm:prSet presAssocID="{C7F190D8-BD08-4BA2-916D-793AE9A07799}" presName="connSite2" presStyleCnt="0"/>
      <dgm:spPr/>
    </dgm:pt>
    <dgm:pt modelId="{E063B39A-1261-4EAC-8501-49B8FF376F94}" type="pres">
      <dgm:prSet presAssocID="{69EFE478-C137-4D0B-893A-864C4F4D7F51}" presName="Name18" presStyleLbl="sibTrans2D1" presStyleIdx="3" presStyleCnt="4" custAng="21165331" custLinFactNeighborX="3962" custLinFactNeighborY="-9580"/>
      <dgm:spPr/>
      <dgm:t>
        <a:bodyPr/>
        <a:lstStyle/>
        <a:p>
          <a:endParaRPr lang="de-DE"/>
        </a:p>
      </dgm:t>
    </dgm:pt>
    <dgm:pt modelId="{DE43FF91-8A5F-4F77-8BCB-C8EAB2ECD496}" type="pres">
      <dgm:prSet presAssocID="{B22604EC-9DAB-4AE6-A591-2BA7D8DF8C42}" presName="composite1" presStyleCnt="0"/>
      <dgm:spPr/>
    </dgm:pt>
    <dgm:pt modelId="{266D305E-1E18-4E42-8464-216A33F120B6}" type="pres">
      <dgm:prSet presAssocID="{B22604EC-9DAB-4AE6-A591-2BA7D8DF8C42}" presName="dummyNode1" presStyleLbl="node1" presStyleIdx="3" presStyleCnt="5"/>
      <dgm:spPr/>
    </dgm:pt>
    <dgm:pt modelId="{D5D3535A-E7D6-4AD8-94C8-9C55E8E3AA94}" type="pres">
      <dgm:prSet presAssocID="{B22604EC-9DAB-4AE6-A591-2BA7D8DF8C42}" presName="childNode1" presStyleLbl="bgAcc1" presStyleIdx="4" presStyleCnt="5" custScaleY="175411" custLinFactNeighborX="-2199" custLinFactNeighborY="-89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38FB312-F427-4084-A48E-D9AF0B7D81E6}" type="pres">
      <dgm:prSet presAssocID="{B22604EC-9DAB-4AE6-A591-2BA7D8DF8C42}" presName="childNode1tx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42310F3-C78A-4C01-BC70-E163F31D8E3D}" type="pres">
      <dgm:prSet presAssocID="{B22604EC-9DAB-4AE6-A591-2BA7D8DF8C42}" presName="parentNode1" presStyleLbl="node1" presStyleIdx="4" presStyleCnt="5" custLinFactY="29444" custLinFactNeighborX="234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3004329-75AF-494E-BA64-5B6B36E5D8BA}" type="pres">
      <dgm:prSet presAssocID="{B22604EC-9DAB-4AE6-A591-2BA7D8DF8C42}" presName="connSite1" presStyleCnt="0"/>
      <dgm:spPr/>
    </dgm:pt>
  </dgm:ptLst>
  <dgm:cxnLst>
    <dgm:cxn modelId="{E773171F-61EF-4639-B0DA-713D88451D7B}" srcId="{28AA539C-333B-428D-82D2-2C7D74E20835}" destId="{3FF806B9-05E7-45BC-ADC6-68AFBC293DE4}" srcOrd="0" destOrd="0" parTransId="{C891AF50-2F34-4C62-9D1B-0393D1F571BF}" sibTransId="{86105D90-2142-44F2-85B8-0DC09416EB14}"/>
    <dgm:cxn modelId="{2173C55C-8C8E-B04E-9771-F6884506178F}" srcId="{28AA539C-333B-428D-82D2-2C7D74E20835}" destId="{145E71DA-7329-394C-BEF7-438A47E17369}" srcOrd="1" destOrd="0" parTransId="{9E29146C-C1C9-6849-814F-3D0246A97123}" sibTransId="{765B79A5-CF20-EC4F-B62F-9307187776F3}"/>
    <dgm:cxn modelId="{CE05928B-199E-4165-8591-DA81824800A4}" type="presOf" srcId="{6190E91C-6AD2-44E2-A879-8FF595E0DE6E}" destId="{DDBB9882-1293-4F8B-A00B-E267D855301B}" srcOrd="1" destOrd="0" presId="urn:microsoft.com/office/officeart/2005/8/layout/hProcess4"/>
    <dgm:cxn modelId="{B0AE7183-553A-9F46-8BEA-B94DC3165075}" srcId="{F8B0F061-51FE-4B24-99C8-6567C67FC7DC}" destId="{06F08A65-B710-D840-BCE5-39F5DA17940C}" srcOrd="2" destOrd="0" parTransId="{F058387E-92D4-014F-A713-03164568F96C}" sibTransId="{B41842DD-234A-ED46-8E4D-AC1A4B7B0019}"/>
    <dgm:cxn modelId="{A94CB0AD-642E-4B0C-9AF4-1906A78D4DE2}" type="presOf" srcId="{F8B0F061-51FE-4B24-99C8-6567C67FC7DC}" destId="{D0C5E403-C345-493E-939F-3C427BA7A0E8}" srcOrd="0" destOrd="0" presId="urn:microsoft.com/office/officeart/2005/8/layout/hProcess4"/>
    <dgm:cxn modelId="{0B896F84-F36A-4375-9424-06A9E96418E3}" type="presOf" srcId="{FCBCCE04-E74A-4B3A-87E8-D18791BCE043}" destId="{438FB312-F427-4084-A48E-D9AF0B7D81E6}" srcOrd="1" destOrd="2" presId="urn:microsoft.com/office/officeart/2005/8/layout/hProcess4"/>
    <dgm:cxn modelId="{10650A04-5CEC-48A4-A9C1-DE8F831639E2}" srcId="{0F8238A6-F3BB-4917-BFEA-1CF00C7E42BB}" destId="{8E82DCEA-405F-41AD-B2E0-F9CEF58C0FAF}" srcOrd="1" destOrd="0" parTransId="{49E2DA75-0ED7-41DE-A416-4B90897F1BAA}" sibTransId="{69BF43DA-6803-4801-BB92-D946BB44BF0D}"/>
    <dgm:cxn modelId="{68C883D3-6DF4-4547-BA4B-51762FC33039}" type="presOf" srcId="{0E5262CA-BEFD-C545-AEE0-A6B1EEE915C9}" destId="{F4176CC0-0DB7-4955-AEA6-A346CCE47EC1}" srcOrd="1" destOrd="1" presId="urn:microsoft.com/office/officeart/2005/8/layout/hProcess4"/>
    <dgm:cxn modelId="{03526CB1-8209-448A-A8B0-70A17802C519}" type="presOf" srcId="{28AA539C-333B-428D-82D2-2C7D74E20835}" destId="{B151DB92-0798-45F6-9D7C-01A1193C95EE}" srcOrd="0" destOrd="0" presId="urn:microsoft.com/office/officeart/2005/8/layout/hProcess4"/>
    <dgm:cxn modelId="{752E6C28-3D79-4C7C-B9AF-40A0B0F1C838}" srcId="{B22604EC-9DAB-4AE6-A591-2BA7D8DF8C42}" destId="{FCBCCE04-E74A-4B3A-87E8-D18791BCE043}" srcOrd="2" destOrd="0" parTransId="{485F3D53-9D26-4510-833D-E35415C59DEC}" sibTransId="{EEECB9A8-E0EC-4B95-8AAC-D3C8CC2D480D}"/>
    <dgm:cxn modelId="{FFCE11C3-1066-4225-A668-D3027684BC87}" srcId="{28AA539C-333B-428D-82D2-2C7D74E20835}" destId="{DA2698C5-E1BE-462D-AE92-F6037318B3A3}" srcOrd="2" destOrd="0" parTransId="{27F77D1F-5415-4A4B-A7BD-0F780494A915}" sibTransId="{07DE4C2B-D645-4837-B2C2-90DFF7355C4B}"/>
    <dgm:cxn modelId="{DAB3F025-7E92-D548-B228-353290ABBC80}" type="presOf" srcId="{F1067AB3-493A-2B4E-B102-1EC7EECEBB6B}" destId="{6839011A-31D1-4086-B87B-990F9487810E}" srcOrd="0" destOrd="3" presId="urn:microsoft.com/office/officeart/2005/8/layout/hProcess4"/>
    <dgm:cxn modelId="{9D2355B5-0495-4D82-9F59-DBA57AE05722}" type="presOf" srcId="{0F8238A6-F3BB-4917-BFEA-1CF00C7E42BB}" destId="{7AB0CBC8-B230-443F-B706-15DED6AF83CE}" srcOrd="0" destOrd="0" presId="urn:microsoft.com/office/officeart/2005/8/layout/hProcess4"/>
    <dgm:cxn modelId="{23E36708-2103-43FD-B0AA-E1A83A48F23B}" srcId="{0F8238A6-F3BB-4917-BFEA-1CF00C7E42BB}" destId="{F8B0F061-51FE-4B24-99C8-6567C67FC7DC}" srcOrd="2" destOrd="0" parTransId="{E7BC6D29-15E4-48BF-B19F-8414428FADA9}" sibTransId="{8F11D80B-6A03-490C-9FF7-B4AF7520133E}"/>
    <dgm:cxn modelId="{3FED64DE-CCC0-4BA0-B76D-FC590EE1C54C}" type="presOf" srcId="{69BF43DA-6803-4801-BB92-D946BB44BF0D}" destId="{58DB820C-25E3-47D5-B096-83C8D518E465}" srcOrd="0" destOrd="0" presId="urn:microsoft.com/office/officeart/2005/8/layout/hProcess4"/>
    <dgm:cxn modelId="{16E8E027-79F8-4692-8C34-E663A9D22267}" type="presOf" srcId="{3FF806B9-05E7-45BC-ADC6-68AFBC293DE4}" destId="{1FA6E197-D113-4A87-814B-4F95F84516C1}" srcOrd="1" destOrd="0" presId="urn:microsoft.com/office/officeart/2005/8/layout/hProcess4"/>
    <dgm:cxn modelId="{2F2C20FC-E555-4144-89DE-281D28869BD7}" type="presOf" srcId="{CFF9E741-4DE3-4414-BF74-39DC2B3DA21F}" destId="{1D113311-27DD-484A-BDD6-833AC824B6FA}" srcOrd="1" destOrd="1" presId="urn:microsoft.com/office/officeart/2005/8/layout/hProcess4"/>
    <dgm:cxn modelId="{6DEE50FA-CF65-4F76-AA93-0661EEB06167}" type="presOf" srcId="{CFF9E741-4DE3-4414-BF74-39DC2B3DA21F}" destId="{6D4A754C-8F0F-498D-A8AC-E54177F35C37}" srcOrd="0" destOrd="1" presId="urn:microsoft.com/office/officeart/2005/8/layout/hProcess4"/>
    <dgm:cxn modelId="{5AC25F39-732A-45E0-9E24-86CF5B0CAB0D}" type="presOf" srcId="{FCBCCE04-E74A-4B3A-87E8-D18791BCE043}" destId="{D5D3535A-E7D6-4AD8-94C8-9C55E8E3AA94}" srcOrd="0" destOrd="2" presId="urn:microsoft.com/office/officeart/2005/8/layout/hProcess4"/>
    <dgm:cxn modelId="{C3EA2CDF-ED67-4434-8050-0296F9A88B7C}" type="presOf" srcId="{04CA4C5D-ACEE-40AF-B38B-C66E0AF66DCF}" destId="{E65FC637-01FB-4911-8100-B55742951BFD}" srcOrd="0" destOrd="3" presId="urn:microsoft.com/office/officeart/2005/8/layout/hProcess4"/>
    <dgm:cxn modelId="{70EB0202-6F0E-4C03-B8E9-A1DA0B8D0C44}" srcId="{0F8238A6-F3BB-4917-BFEA-1CF00C7E42BB}" destId="{C7F190D8-BD08-4BA2-916D-793AE9A07799}" srcOrd="3" destOrd="0" parTransId="{4DD5ED02-FF7F-4A2B-ABA9-01D5110D4475}" sibTransId="{69EFE478-C137-4D0B-893A-864C4F4D7F51}"/>
    <dgm:cxn modelId="{53FAB123-2877-41A8-A104-32A3527E906F}" type="presOf" srcId="{3FF806B9-05E7-45BC-ADC6-68AFBC293DE4}" destId="{E65FC637-01FB-4911-8100-B55742951BFD}" srcOrd="0" destOrd="0" presId="urn:microsoft.com/office/officeart/2005/8/layout/hProcess4"/>
    <dgm:cxn modelId="{8F82D832-A3BB-4865-A336-7E283C870A14}" type="presOf" srcId="{04CA4C5D-ACEE-40AF-B38B-C66E0AF66DCF}" destId="{1FA6E197-D113-4A87-814B-4F95F84516C1}" srcOrd="1" destOrd="3" presId="urn:microsoft.com/office/officeart/2005/8/layout/hProcess4"/>
    <dgm:cxn modelId="{B313A35D-5418-3F4C-A4BC-9ADBDED39B8D}" type="presOf" srcId="{145E71DA-7329-394C-BEF7-438A47E17369}" destId="{1FA6E197-D113-4A87-814B-4F95F84516C1}" srcOrd="1" destOrd="1" presId="urn:microsoft.com/office/officeart/2005/8/layout/hProcess4"/>
    <dgm:cxn modelId="{8316F5F8-1606-40F4-BE3B-A9E4472F305A}" type="presOf" srcId="{4C2975D3-53A8-4889-8BEC-FFC2112945D9}" destId="{DDBB9882-1293-4F8B-A00B-E267D855301B}" srcOrd="1" destOrd="1" presId="urn:microsoft.com/office/officeart/2005/8/layout/hProcess4"/>
    <dgm:cxn modelId="{5E34128D-7CD7-472C-B795-5CB7C5D19A7E}" type="presOf" srcId="{4C2975D3-53A8-4889-8BEC-FFC2112945D9}" destId="{6839011A-31D1-4086-B87B-990F9487810E}" srcOrd="0" destOrd="1" presId="urn:microsoft.com/office/officeart/2005/8/layout/hProcess4"/>
    <dgm:cxn modelId="{62386A1F-6841-4978-9A44-272497B1E32F}" type="presOf" srcId="{65819A76-FF47-46DC-B271-47E7A666C390}" destId="{217A846D-5A32-4E59-BF90-4C3B46A1C43A}" srcOrd="0" destOrd="0" presId="urn:microsoft.com/office/officeart/2005/8/layout/hProcess4"/>
    <dgm:cxn modelId="{7895ADF2-66F5-4DDE-97F0-401038DC3725}" type="presOf" srcId="{62020B92-2416-4514-AEAB-1F16D0AC2071}" destId="{D5D3535A-E7D6-4AD8-94C8-9C55E8E3AA94}" srcOrd="0" destOrd="1" presId="urn:microsoft.com/office/officeart/2005/8/layout/hProcess4"/>
    <dgm:cxn modelId="{17CEC870-5E8E-B74B-99CB-CD5254213C72}" srcId="{8E82DCEA-405F-41AD-B2E0-F9CEF58C0FAF}" destId="{0E5262CA-BEFD-C545-AEE0-A6B1EEE915C9}" srcOrd="1" destOrd="0" parTransId="{BE9A04C3-7228-0F46-AD88-D5AF8CCFA545}" sibTransId="{E73CA533-A808-8D4A-A49D-14C06470EE0C}"/>
    <dgm:cxn modelId="{3C10B2A0-5DB4-4AA8-99C6-43158BBC0793}" srcId="{0F8238A6-F3BB-4917-BFEA-1CF00C7E42BB}" destId="{28AA539C-333B-428D-82D2-2C7D74E20835}" srcOrd="0" destOrd="0" parTransId="{1F496180-8711-411E-81A5-438A710D3CC4}" sibTransId="{0813BA4D-1DDB-4520-969F-232979CDB2E2}"/>
    <dgm:cxn modelId="{7B3BE675-F2A8-4DC2-A181-FEB8A4D9B268}" type="presOf" srcId="{65819A76-FF47-46DC-B271-47E7A666C390}" destId="{F4176CC0-0DB7-4955-AEA6-A346CCE47EC1}" srcOrd="1" destOrd="0" presId="urn:microsoft.com/office/officeart/2005/8/layout/hProcess4"/>
    <dgm:cxn modelId="{7B9A8D07-A14A-7848-808D-5F3A0DC689DE}" type="presOf" srcId="{06F08A65-B710-D840-BCE5-39F5DA17940C}" destId="{DDBB9882-1293-4F8B-A00B-E267D855301B}" srcOrd="1" destOrd="2" presId="urn:microsoft.com/office/officeart/2005/8/layout/hProcess4"/>
    <dgm:cxn modelId="{5D65A105-9E89-7743-BCC2-A4A4364DDDDB}" type="presOf" srcId="{145E71DA-7329-394C-BEF7-438A47E17369}" destId="{E65FC637-01FB-4911-8100-B55742951BFD}" srcOrd="0" destOrd="1" presId="urn:microsoft.com/office/officeart/2005/8/layout/hProcess4"/>
    <dgm:cxn modelId="{7BF7A494-69D2-4F05-80D4-D60E4021533A}" type="presOf" srcId="{8F11D80B-6A03-490C-9FF7-B4AF7520133E}" destId="{A945D571-C0F8-4B72-B2ED-BCE0207FEF28}" srcOrd="0" destOrd="0" presId="urn:microsoft.com/office/officeart/2005/8/layout/hProcess4"/>
    <dgm:cxn modelId="{B0516300-61D0-4B9D-969E-3CAF64752E53}" type="presOf" srcId="{DA2698C5-E1BE-462D-AE92-F6037318B3A3}" destId="{1FA6E197-D113-4A87-814B-4F95F84516C1}" srcOrd="1" destOrd="2" presId="urn:microsoft.com/office/officeart/2005/8/layout/hProcess4"/>
    <dgm:cxn modelId="{4D64A2CD-6123-4137-B48A-E9D1DF865275}" type="presOf" srcId="{03A99CA3-7583-4C1B-8144-4FF3AC3E3577}" destId="{438FB312-F427-4084-A48E-D9AF0B7D81E6}" srcOrd="1" destOrd="0" presId="urn:microsoft.com/office/officeart/2005/8/layout/hProcess4"/>
    <dgm:cxn modelId="{08C8FEBD-F794-4616-A2AD-0C41B4DA0A63}" type="presOf" srcId="{69EFE478-C137-4D0B-893A-864C4F4D7F51}" destId="{E063B39A-1261-4EAC-8501-49B8FF376F94}" srcOrd="0" destOrd="0" presId="urn:microsoft.com/office/officeart/2005/8/layout/hProcess4"/>
    <dgm:cxn modelId="{A63F251A-E065-4326-BA5C-ED465036A01B}" srcId="{8E82DCEA-405F-41AD-B2E0-F9CEF58C0FAF}" destId="{65819A76-FF47-46DC-B271-47E7A666C390}" srcOrd="0" destOrd="0" parTransId="{7D69D249-BA0E-4B1A-9A59-099402E83184}" sibTransId="{A8A6F39A-BE77-481B-AE62-604AB9D21408}"/>
    <dgm:cxn modelId="{AED83EAC-E876-D943-A44F-EF96135BEB0F}" type="presOf" srcId="{0E5262CA-BEFD-C545-AEE0-A6B1EEE915C9}" destId="{217A846D-5A32-4E59-BF90-4C3B46A1C43A}" srcOrd="0" destOrd="1" presId="urn:microsoft.com/office/officeart/2005/8/layout/hProcess4"/>
    <dgm:cxn modelId="{00BD6BD9-C207-4139-8EF1-606C58A89EA5}" srcId="{B22604EC-9DAB-4AE6-A591-2BA7D8DF8C42}" destId="{03A99CA3-7583-4C1B-8144-4FF3AC3E3577}" srcOrd="0" destOrd="0" parTransId="{9F96B346-F2A0-4E05-A450-70BDE4D8852C}" sibTransId="{FE5F1CB0-91F1-47C2-ADB1-29D71E5A4069}"/>
    <dgm:cxn modelId="{4F175A33-BB0C-43AB-9F3B-E95C3280E304}" type="presOf" srcId="{C7F190D8-BD08-4BA2-916D-793AE9A07799}" destId="{AD6BB4BE-582A-48FD-B052-A2D624D1F1EF}" srcOrd="0" destOrd="0" presId="urn:microsoft.com/office/officeart/2005/8/layout/hProcess4"/>
    <dgm:cxn modelId="{F41548A6-57A1-4C6A-9FBB-7DD54FEC096E}" type="presOf" srcId="{8E82DCEA-405F-41AD-B2E0-F9CEF58C0FAF}" destId="{D2D501DF-A4E7-4657-B3F2-9941F65A3A7D}" srcOrd="0" destOrd="0" presId="urn:microsoft.com/office/officeart/2005/8/layout/hProcess4"/>
    <dgm:cxn modelId="{3E908364-414E-4AE3-BC78-4AA6A3570872}" srcId="{F8B0F061-51FE-4B24-99C8-6567C67FC7DC}" destId="{4C2975D3-53A8-4889-8BEC-FFC2112945D9}" srcOrd="1" destOrd="0" parTransId="{F9CCDCB4-8D76-40F2-AA51-93A7474CF627}" sibTransId="{A32555F9-771F-460D-B4DA-1B28459A3C26}"/>
    <dgm:cxn modelId="{31C80142-0B9C-4625-84F9-EBCEE453BA3F}" type="presOf" srcId="{6190E91C-6AD2-44E2-A879-8FF595E0DE6E}" destId="{6839011A-31D1-4086-B87B-990F9487810E}" srcOrd="0" destOrd="0" presId="urn:microsoft.com/office/officeart/2005/8/layout/hProcess4"/>
    <dgm:cxn modelId="{E3C15D6A-5E04-7645-9E63-7323B6D9A3FB}" type="presOf" srcId="{7C03837E-B188-8B41-B6C3-6F02A2A25AEE}" destId="{6D4A754C-8F0F-498D-A8AC-E54177F35C37}" srcOrd="0" destOrd="0" presId="urn:microsoft.com/office/officeart/2005/8/layout/hProcess4"/>
    <dgm:cxn modelId="{A8080581-59F8-1049-A415-32F2C90894A8}" type="presOf" srcId="{F1067AB3-493A-2B4E-B102-1EC7EECEBB6B}" destId="{DDBB9882-1293-4F8B-A00B-E267D855301B}" srcOrd="1" destOrd="3" presId="urn:microsoft.com/office/officeart/2005/8/layout/hProcess4"/>
    <dgm:cxn modelId="{A3A12AA1-4769-8D4D-A690-1FA7FB457B26}" srcId="{F8B0F061-51FE-4B24-99C8-6567C67FC7DC}" destId="{F1067AB3-493A-2B4E-B102-1EC7EECEBB6B}" srcOrd="3" destOrd="0" parTransId="{5FA4906D-8BB8-7A45-8E66-A7BE5AB263F5}" sibTransId="{5D0927B6-75A2-3C46-94F1-B01122A17A12}"/>
    <dgm:cxn modelId="{9E3514F3-3817-4784-89F1-AD7E7BBCFB66}" srcId="{B22604EC-9DAB-4AE6-A591-2BA7D8DF8C42}" destId="{62020B92-2416-4514-AEAB-1F16D0AC2071}" srcOrd="1" destOrd="0" parTransId="{8A24F515-586A-492F-B7A8-D597536BFBCB}" sibTransId="{A66617B2-5A46-4F13-8F53-2EE1C3A28E0C}"/>
    <dgm:cxn modelId="{044D01AB-DAE4-3044-922E-5A9972A007CE}" type="presOf" srcId="{06F08A65-B710-D840-BCE5-39F5DA17940C}" destId="{6839011A-31D1-4086-B87B-990F9487810E}" srcOrd="0" destOrd="2" presId="urn:microsoft.com/office/officeart/2005/8/layout/hProcess4"/>
    <dgm:cxn modelId="{590EC855-1CFC-4F89-9494-05D8D1D76306}" srcId="{C7F190D8-BD08-4BA2-916D-793AE9A07799}" destId="{CFF9E741-4DE3-4414-BF74-39DC2B3DA21F}" srcOrd="1" destOrd="0" parTransId="{6EF0BEFF-F7CB-4CB6-9043-88AE48529C62}" sibTransId="{BF4F7780-9FA9-49EE-AAAE-DB473C5146B2}"/>
    <dgm:cxn modelId="{96126022-F2F5-4C45-B321-DACB2DC0F28B}" srcId="{F8B0F061-51FE-4B24-99C8-6567C67FC7DC}" destId="{6190E91C-6AD2-44E2-A879-8FF595E0DE6E}" srcOrd="0" destOrd="0" parTransId="{0FDD7546-23F0-4718-B091-52FD9A83436E}" sibTransId="{2F12C9C6-AF22-468B-8D0C-A32CBEEDF6CC}"/>
    <dgm:cxn modelId="{3B93B234-4BFD-4F8D-BC4F-D82F25EFAC3B}" type="presOf" srcId="{0813BA4D-1DDB-4520-969F-232979CDB2E2}" destId="{FFB5C43C-4701-4834-8D88-39E396F13493}" srcOrd="0" destOrd="0" presId="urn:microsoft.com/office/officeart/2005/8/layout/hProcess4"/>
    <dgm:cxn modelId="{B2E068F9-ACB8-B34D-827C-0DC84B854716}" type="presOf" srcId="{7C03837E-B188-8B41-B6C3-6F02A2A25AEE}" destId="{1D113311-27DD-484A-BDD6-833AC824B6FA}" srcOrd="1" destOrd="0" presId="urn:microsoft.com/office/officeart/2005/8/layout/hProcess4"/>
    <dgm:cxn modelId="{BFF0887F-0936-45C7-8AB0-DBCE076A094F}" srcId="{28AA539C-333B-428D-82D2-2C7D74E20835}" destId="{04CA4C5D-ACEE-40AF-B38B-C66E0AF66DCF}" srcOrd="3" destOrd="0" parTransId="{F67C70F4-03F8-4DA7-8E81-01AC2EC9B099}" sibTransId="{64C2865E-C7AB-4BFC-BE17-CC969458FD6D}"/>
    <dgm:cxn modelId="{1210AFF1-F08F-49B1-950A-8AF989F8DD53}" srcId="{0F8238A6-F3BB-4917-BFEA-1CF00C7E42BB}" destId="{B22604EC-9DAB-4AE6-A591-2BA7D8DF8C42}" srcOrd="4" destOrd="0" parTransId="{E367929F-06A1-4259-A6E5-F075BE2E0BE0}" sibTransId="{04C92CCC-5D40-4D5E-B0D6-6CAF08CD5474}"/>
    <dgm:cxn modelId="{6BD7D4D6-601C-4C3E-8334-00BE01CA94AD}" type="presOf" srcId="{62020B92-2416-4514-AEAB-1F16D0AC2071}" destId="{438FB312-F427-4084-A48E-D9AF0B7D81E6}" srcOrd="1" destOrd="1" presId="urn:microsoft.com/office/officeart/2005/8/layout/hProcess4"/>
    <dgm:cxn modelId="{3A9B4A2E-EE35-4828-8E42-2EC5C883B2B5}" type="presOf" srcId="{B22604EC-9DAB-4AE6-A591-2BA7D8DF8C42}" destId="{D42310F3-C78A-4C01-BC70-E163F31D8E3D}" srcOrd="0" destOrd="0" presId="urn:microsoft.com/office/officeart/2005/8/layout/hProcess4"/>
    <dgm:cxn modelId="{CE631E1F-66DB-354E-8C71-44678EF5F0E8}" srcId="{C7F190D8-BD08-4BA2-916D-793AE9A07799}" destId="{7C03837E-B188-8B41-B6C3-6F02A2A25AEE}" srcOrd="0" destOrd="0" parTransId="{A4910876-99D7-0347-921D-39776F786709}" sibTransId="{37389F85-412F-3C44-A2ED-08692190B457}"/>
    <dgm:cxn modelId="{0DC28BC6-05E4-45FA-8CF0-825F2A4C41F6}" type="presOf" srcId="{DA2698C5-E1BE-462D-AE92-F6037318B3A3}" destId="{E65FC637-01FB-4911-8100-B55742951BFD}" srcOrd="0" destOrd="2" presId="urn:microsoft.com/office/officeart/2005/8/layout/hProcess4"/>
    <dgm:cxn modelId="{0B13CE4A-A549-467F-928F-FFC087DE31E0}" type="presOf" srcId="{03A99CA3-7583-4C1B-8144-4FF3AC3E3577}" destId="{D5D3535A-E7D6-4AD8-94C8-9C55E8E3AA94}" srcOrd="0" destOrd="0" presId="urn:microsoft.com/office/officeart/2005/8/layout/hProcess4"/>
    <dgm:cxn modelId="{C345EC5D-8835-49A5-869E-67FBD4F65DD0}" type="presParOf" srcId="{7AB0CBC8-B230-443F-B706-15DED6AF83CE}" destId="{471C9A72-8825-4A9D-8048-A782D6A5DBAF}" srcOrd="0" destOrd="0" presId="urn:microsoft.com/office/officeart/2005/8/layout/hProcess4"/>
    <dgm:cxn modelId="{25E64384-6041-4D73-BC58-B0264B06E526}" type="presParOf" srcId="{7AB0CBC8-B230-443F-B706-15DED6AF83CE}" destId="{7C30CABD-5D28-428F-90B6-3BA77234DF28}" srcOrd="1" destOrd="0" presId="urn:microsoft.com/office/officeart/2005/8/layout/hProcess4"/>
    <dgm:cxn modelId="{BDBF9568-86AE-4B70-A653-8E1E7762F465}" type="presParOf" srcId="{7AB0CBC8-B230-443F-B706-15DED6AF83CE}" destId="{AA021F94-2D86-4639-9FE8-3D2EA25C7C20}" srcOrd="2" destOrd="0" presId="urn:microsoft.com/office/officeart/2005/8/layout/hProcess4"/>
    <dgm:cxn modelId="{ED032A61-C29B-4684-B52A-4A862BE4C48E}" type="presParOf" srcId="{AA021F94-2D86-4639-9FE8-3D2EA25C7C20}" destId="{37651279-39E5-47BF-A8D1-F2A360112D29}" srcOrd="0" destOrd="0" presId="urn:microsoft.com/office/officeart/2005/8/layout/hProcess4"/>
    <dgm:cxn modelId="{B9DB3D74-0FEB-45A8-B688-3325D5A96F03}" type="presParOf" srcId="{37651279-39E5-47BF-A8D1-F2A360112D29}" destId="{5974E546-CB8B-4BF3-90A7-AE9B3734AA5E}" srcOrd="0" destOrd="0" presId="urn:microsoft.com/office/officeart/2005/8/layout/hProcess4"/>
    <dgm:cxn modelId="{6622EF45-25F7-417B-9910-6FA02AA00503}" type="presParOf" srcId="{37651279-39E5-47BF-A8D1-F2A360112D29}" destId="{E65FC637-01FB-4911-8100-B55742951BFD}" srcOrd="1" destOrd="0" presId="urn:microsoft.com/office/officeart/2005/8/layout/hProcess4"/>
    <dgm:cxn modelId="{6047AB0E-6642-46ED-B99B-62277CEE36B2}" type="presParOf" srcId="{37651279-39E5-47BF-A8D1-F2A360112D29}" destId="{1FA6E197-D113-4A87-814B-4F95F84516C1}" srcOrd="2" destOrd="0" presId="urn:microsoft.com/office/officeart/2005/8/layout/hProcess4"/>
    <dgm:cxn modelId="{AD6FEFF8-290F-400D-8431-795DF31266F8}" type="presParOf" srcId="{37651279-39E5-47BF-A8D1-F2A360112D29}" destId="{B151DB92-0798-45F6-9D7C-01A1193C95EE}" srcOrd="3" destOrd="0" presId="urn:microsoft.com/office/officeart/2005/8/layout/hProcess4"/>
    <dgm:cxn modelId="{83FC4A73-8169-421C-B731-4D367AB9BDB1}" type="presParOf" srcId="{37651279-39E5-47BF-A8D1-F2A360112D29}" destId="{81558D6B-677E-4089-AF76-0D1EB6ABD6B0}" srcOrd="4" destOrd="0" presId="urn:microsoft.com/office/officeart/2005/8/layout/hProcess4"/>
    <dgm:cxn modelId="{260CAD5D-72DB-4F1E-AFB8-D77903A971C7}" type="presParOf" srcId="{AA021F94-2D86-4639-9FE8-3D2EA25C7C20}" destId="{FFB5C43C-4701-4834-8D88-39E396F13493}" srcOrd="1" destOrd="0" presId="urn:microsoft.com/office/officeart/2005/8/layout/hProcess4"/>
    <dgm:cxn modelId="{48D32B0A-CC2D-4499-BADC-9B615995D192}" type="presParOf" srcId="{AA021F94-2D86-4639-9FE8-3D2EA25C7C20}" destId="{D2940EB8-C38D-4FB6-A16F-6631BC38D007}" srcOrd="2" destOrd="0" presId="urn:microsoft.com/office/officeart/2005/8/layout/hProcess4"/>
    <dgm:cxn modelId="{FEFA944C-39EB-4FAF-95C8-3B9392E88A48}" type="presParOf" srcId="{D2940EB8-C38D-4FB6-A16F-6631BC38D007}" destId="{884CBF39-939C-4CB4-A813-A215646FAE85}" srcOrd="0" destOrd="0" presId="urn:microsoft.com/office/officeart/2005/8/layout/hProcess4"/>
    <dgm:cxn modelId="{F3DBF01F-A553-4452-92D5-724E7548BA44}" type="presParOf" srcId="{D2940EB8-C38D-4FB6-A16F-6631BC38D007}" destId="{217A846D-5A32-4E59-BF90-4C3B46A1C43A}" srcOrd="1" destOrd="0" presId="urn:microsoft.com/office/officeart/2005/8/layout/hProcess4"/>
    <dgm:cxn modelId="{D24AFCA6-FBE2-4A25-8840-8064FF3F57FB}" type="presParOf" srcId="{D2940EB8-C38D-4FB6-A16F-6631BC38D007}" destId="{F4176CC0-0DB7-4955-AEA6-A346CCE47EC1}" srcOrd="2" destOrd="0" presId="urn:microsoft.com/office/officeart/2005/8/layout/hProcess4"/>
    <dgm:cxn modelId="{40A3633F-F5F9-43DF-BD78-FBC1CB64BD80}" type="presParOf" srcId="{D2940EB8-C38D-4FB6-A16F-6631BC38D007}" destId="{D2D501DF-A4E7-4657-B3F2-9941F65A3A7D}" srcOrd="3" destOrd="0" presId="urn:microsoft.com/office/officeart/2005/8/layout/hProcess4"/>
    <dgm:cxn modelId="{2B167604-E4FF-4F5B-8B98-5EF26B344AED}" type="presParOf" srcId="{D2940EB8-C38D-4FB6-A16F-6631BC38D007}" destId="{5C24D870-26D7-45D8-B308-369537D1DA57}" srcOrd="4" destOrd="0" presId="urn:microsoft.com/office/officeart/2005/8/layout/hProcess4"/>
    <dgm:cxn modelId="{8A9CB0ED-2C2C-4D7A-92E3-091ADF5ADC32}" type="presParOf" srcId="{AA021F94-2D86-4639-9FE8-3D2EA25C7C20}" destId="{58DB820C-25E3-47D5-B096-83C8D518E465}" srcOrd="3" destOrd="0" presId="urn:microsoft.com/office/officeart/2005/8/layout/hProcess4"/>
    <dgm:cxn modelId="{108D658C-5C16-451B-8011-E5FF63D07856}" type="presParOf" srcId="{AA021F94-2D86-4639-9FE8-3D2EA25C7C20}" destId="{6B068C4B-E489-4DB3-979D-5115322EACB9}" srcOrd="4" destOrd="0" presId="urn:microsoft.com/office/officeart/2005/8/layout/hProcess4"/>
    <dgm:cxn modelId="{7B20856E-508C-44B7-9598-01F75184B8F4}" type="presParOf" srcId="{6B068C4B-E489-4DB3-979D-5115322EACB9}" destId="{D489085F-AAF0-41E2-BA02-305209FB359D}" srcOrd="0" destOrd="0" presId="urn:microsoft.com/office/officeart/2005/8/layout/hProcess4"/>
    <dgm:cxn modelId="{DADC21CD-8B44-433D-A35B-CD55530D3A39}" type="presParOf" srcId="{6B068C4B-E489-4DB3-979D-5115322EACB9}" destId="{6839011A-31D1-4086-B87B-990F9487810E}" srcOrd="1" destOrd="0" presId="urn:microsoft.com/office/officeart/2005/8/layout/hProcess4"/>
    <dgm:cxn modelId="{B1AA0FBF-CC26-45FB-B883-B634E8C31B90}" type="presParOf" srcId="{6B068C4B-E489-4DB3-979D-5115322EACB9}" destId="{DDBB9882-1293-4F8B-A00B-E267D855301B}" srcOrd="2" destOrd="0" presId="urn:microsoft.com/office/officeart/2005/8/layout/hProcess4"/>
    <dgm:cxn modelId="{55C549FA-49E1-4002-A9D6-85F38FE3CA21}" type="presParOf" srcId="{6B068C4B-E489-4DB3-979D-5115322EACB9}" destId="{D0C5E403-C345-493E-939F-3C427BA7A0E8}" srcOrd="3" destOrd="0" presId="urn:microsoft.com/office/officeart/2005/8/layout/hProcess4"/>
    <dgm:cxn modelId="{69E66E9B-8DAE-4EF0-91EC-87857B42F1A8}" type="presParOf" srcId="{6B068C4B-E489-4DB3-979D-5115322EACB9}" destId="{211D8689-C2EC-447B-84D3-66EDB7FE6F4F}" srcOrd="4" destOrd="0" presId="urn:microsoft.com/office/officeart/2005/8/layout/hProcess4"/>
    <dgm:cxn modelId="{70ABA7BC-2844-43EF-A0FF-E7265C7C5CC2}" type="presParOf" srcId="{AA021F94-2D86-4639-9FE8-3D2EA25C7C20}" destId="{A945D571-C0F8-4B72-B2ED-BCE0207FEF28}" srcOrd="5" destOrd="0" presId="urn:microsoft.com/office/officeart/2005/8/layout/hProcess4"/>
    <dgm:cxn modelId="{4B2AA473-D714-42AF-BCD2-4D616B4CBA98}" type="presParOf" srcId="{AA021F94-2D86-4639-9FE8-3D2EA25C7C20}" destId="{AA61DFB9-FAD1-4D35-B647-9737046784FF}" srcOrd="6" destOrd="0" presId="urn:microsoft.com/office/officeart/2005/8/layout/hProcess4"/>
    <dgm:cxn modelId="{E98A7858-FFF1-4168-BA47-AD4DF0B68B46}" type="presParOf" srcId="{AA61DFB9-FAD1-4D35-B647-9737046784FF}" destId="{3D607A4D-9F24-490C-AADA-4F4DF34FA780}" srcOrd="0" destOrd="0" presId="urn:microsoft.com/office/officeart/2005/8/layout/hProcess4"/>
    <dgm:cxn modelId="{7E004DE1-008F-48D9-B2DB-C9C502FB4630}" type="presParOf" srcId="{AA61DFB9-FAD1-4D35-B647-9737046784FF}" destId="{6D4A754C-8F0F-498D-A8AC-E54177F35C37}" srcOrd="1" destOrd="0" presId="urn:microsoft.com/office/officeart/2005/8/layout/hProcess4"/>
    <dgm:cxn modelId="{B6467612-BB68-4736-9E07-2B00296DC567}" type="presParOf" srcId="{AA61DFB9-FAD1-4D35-B647-9737046784FF}" destId="{1D113311-27DD-484A-BDD6-833AC824B6FA}" srcOrd="2" destOrd="0" presId="urn:microsoft.com/office/officeart/2005/8/layout/hProcess4"/>
    <dgm:cxn modelId="{72BF801F-505F-45CE-A510-128DEBCCD337}" type="presParOf" srcId="{AA61DFB9-FAD1-4D35-B647-9737046784FF}" destId="{AD6BB4BE-582A-48FD-B052-A2D624D1F1EF}" srcOrd="3" destOrd="0" presId="urn:microsoft.com/office/officeart/2005/8/layout/hProcess4"/>
    <dgm:cxn modelId="{5C0A9C35-8B85-4B92-8390-2124E07AB4C9}" type="presParOf" srcId="{AA61DFB9-FAD1-4D35-B647-9737046784FF}" destId="{9F351547-D44B-4A73-82AE-4AC9D52EE913}" srcOrd="4" destOrd="0" presId="urn:microsoft.com/office/officeart/2005/8/layout/hProcess4"/>
    <dgm:cxn modelId="{0CF1779B-E81A-487D-8BD2-691B2E860C7C}" type="presParOf" srcId="{AA021F94-2D86-4639-9FE8-3D2EA25C7C20}" destId="{E063B39A-1261-4EAC-8501-49B8FF376F94}" srcOrd="7" destOrd="0" presId="urn:microsoft.com/office/officeart/2005/8/layout/hProcess4"/>
    <dgm:cxn modelId="{7386BD99-0154-4F37-938E-F5D221A10B40}" type="presParOf" srcId="{AA021F94-2D86-4639-9FE8-3D2EA25C7C20}" destId="{DE43FF91-8A5F-4F77-8BCB-C8EAB2ECD496}" srcOrd="8" destOrd="0" presId="urn:microsoft.com/office/officeart/2005/8/layout/hProcess4"/>
    <dgm:cxn modelId="{4B10840A-89CE-4AD1-8879-27EAD52F21C0}" type="presParOf" srcId="{DE43FF91-8A5F-4F77-8BCB-C8EAB2ECD496}" destId="{266D305E-1E18-4E42-8464-216A33F120B6}" srcOrd="0" destOrd="0" presId="urn:microsoft.com/office/officeart/2005/8/layout/hProcess4"/>
    <dgm:cxn modelId="{8A01F874-5031-4524-AAAD-30A765E873BE}" type="presParOf" srcId="{DE43FF91-8A5F-4F77-8BCB-C8EAB2ECD496}" destId="{D5D3535A-E7D6-4AD8-94C8-9C55E8E3AA94}" srcOrd="1" destOrd="0" presId="urn:microsoft.com/office/officeart/2005/8/layout/hProcess4"/>
    <dgm:cxn modelId="{4DE05554-9685-4EA1-8E14-2D60A0C913A9}" type="presParOf" srcId="{DE43FF91-8A5F-4F77-8BCB-C8EAB2ECD496}" destId="{438FB312-F427-4084-A48E-D9AF0B7D81E6}" srcOrd="2" destOrd="0" presId="urn:microsoft.com/office/officeart/2005/8/layout/hProcess4"/>
    <dgm:cxn modelId="{333D1089-F846-4498-B33A-309778A7ECBE}" type="presParOf" srcId="{DE43FF91-8A5F-4F77-8BCB-C8EAB2ECD496}" destId="{D42310F3-C78A-4C01-BC70-E163F31D8E3D}" srcOrd="3" destOrd="0" presId="urn:microsoft.com/office/officeart/2005/8/layout/hProcess4"/>
    <dgm:cxn modelId="{D28C0B70-83B6-4706-8CFE-2247663836D9}" type="presParOf" srcId="{DE43FF91-8A5F-4F77-8BCB-C8EAB2ECD496}" destId="{E3004329-75AF-494E-BA64-5B6B36E5D8B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FC637-01FB-4911-8100-B55742951BFD}">
      <dsp:nvSpPr>
        <dsp:cNvPr id="0" name=""/>
        <dsp:cNvSpPr/>
      </dsp:nvSpPr>
      <dsp:spPr>
        <a:xfrm>
          <a:off x="6125" y="1084265"/>
          <a:ext cx="1341966" cy="1991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08000" lvl="1" indent="-108000" algn="l" defTabSz="488950">
            <a:lnSpc>
              <a:spcPct val="11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Überblick: das Laborhelfer-konzept</a:t>
          </a:r>
          <a:endParaRPr lang="de-DE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08000" lvl="1" indent="-108000" algn="l" defTabSz="488950">
            <a:lnSpc>
              <a:spcPct val="11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Einsatzmöglich-</a:t>
          </a:r>
          <a:r>
            <a:rPr lang="de-DE" sz="11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keiten</a:t>
          </a:r>
          <a:r>
            <a:rPr lang="de-DE" sz="1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von Laborhelfer-   innen / -helfern</a:t>
          </a:r>
          <a:endParaRPr lang="de-DE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08000" lvl="1" indent="-108000" algn="l" defTabSz="488950">
            <a:lnSpc>
              <a:spcPct val="11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1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Arbeitsplanung</a:t>
          </a:r>
          <a:endParaRPr lang="de-DE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08000" lvl="1" indent="-108000" algn="l" defTabSz="488950">
            <a:lnSpc>
              <a:spcPct val="11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de-DE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5430" y="1123570"/>
        <a:ext cx="1263356" cy="1486276"/>
      </dsp:txXfrm>
    </dsp:sp>
    <dsp:sp modelId="{FFB5C43C-4701-4834-8D88-39E396F13493}">
      <dsp:nvSpPr>
        <dsp:cNvPr id="0" name=""/>
        <dsp:cNvSpPr/>
      </dsp:nvSpPr>
      <dsp:spPr>
        <a:xfrm rot="747996">
          <a:off x="496347" y="2252854"/>
          <a:ext cx="1650377" cy="1650377"/>
        </a:xfrm>
        <a:prstGeom prst="leftCircularArrow">
          <a:avLst>
            <a:gd name="adj1" fmla="val 2910"/>
            <a:gd name="adj2" fmla="val 356092"/>
            <a:gd name="adj3" fmla="val 518820"/>
            <a:gd name="adj4" fmla="val 7411707"/>
            <a:gd name="adj5" fmla="val 3395"/>
          </a:avLst>
        </a:prstGeom>
        <a:solidFill>
          <a:srgbClr val="FF66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1DB92-0798-45F6-9D7C-01A1193C95EE}">
      <dsp:nvSpPr>
        <dsp:cNvPr id="0" name=""/>
        <dsp:cNvSpPr/>
      </dsp:nvSpPr>
      <dsp:spPr>
        <a:xfrm>
          <a:off x="310364" y="3010374"/>
          <a:ext cx="1192859" cy="474360"/>
        </a:xfrm>
        <a:prstGeom prst="roundRect">
          <a:avLst>
            <a:gd name="adj" fmla="val 10000"/>
          </a:avLst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>
              <a:latin typeface="Calibri" panose="020F0502020204030204" pitchFamily="34" charset="0"/>
              <a:cs typeface="Calibri" panose="020F0502020204030204" pitchFamily="34" charset="0"/>
            </a:rPr>
            <a:t>Präsenz</a:t>
          </a:r>
        </a:p>
      </dsp:txBody>
      <dsp:txXfrm>
        <a:off x="324258" y="3024268"/>
        <a:ext cx="1165071" cy="446572"/>
      </dsp:txXfrm>
    </dsp:sp>
    <dsp:sp modelId="{217A846D-5A32-4E59-BF90-4C3B46A1C43A}">
      <dsp:nvSpPr>
        <dsp:cNvPr id="0" name=""/>
        <dsp:cNvSpPr/>
      </dsp:nvSpPr>
      <dsp:spPr>
        <a:xfrm>
          <a:off x="1725914" y="1099418"/>
          <a:ext cx="1341966" cy="19613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4" tIns="123824" rIns="123824" bIns="123824" numCol="1" spcCol="1270" anchor="t" anchorCtr="0">
          <a:noAutofit/>
        </a:bodyPr>
        <a:lstStyle/>
        <a:p>
          <a:pPr marL="108000" lvl="1" indent="-108000" algn="l" defTabSz="488950">
            <a:lnSpc>
              <a:spcPct val="11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100" kern="1200" dirty="0">
              <a:latin typeface="Calibri" panose="020F0502020204030204" pitchFamily="34" charset="0"/>
              <a:cs typeface="Calibri" panose="020F0502020204030204" pitchFamily="34" charset="0"/>
            </a:rPr>
            <a:t>Anknüpfungs-möglichkeiten an der eigenen Schule</a:t>
          </a:r>
        </a:p>
        <a:p>
          <a:pPr marL="108000" lvl="1" indent="-108000" algn="l" defTabSz="488950">
            <a:lnSpc>
              <a:spcPct val="11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100" kern="1200" dirty="0">
              <a:latin typeface="Calibri" panose="020F0502020204030204" pitchFamily="34" charset="0"/>
              <a:cs typeface="Calibri" panose="020F0502020204030204" pitchFamily="34" charset="0"/>
            </a:rPr>
            <a:t>Entwicklung einer Konzeptidee</a:t>
          </a:r>
        </a:p>
      </dsp:txBody>
      <dsp:txXfrm>
        <a:off x="1765219" y="1559016"/>
        <a:ext cx="1263356" cy="1462465"/>
      </dsp:txXfrm>
    </dsp:sp>
    <dsp:sp modelId="{58DB820C-25E3-47D5-B096-83C8D518E465}">
      <dsp:nvSpPr>
        <dsp:cNvPr id="0" name=""/>
        <dsp:cNvSpPr/>
      </dsp:nvSpPr>
      <dsp:spPr>
        <a:xfrm rot="21069892">
          <a:off x="2258761" y="281446"/>
          <a:ext cx="1781948" cy="1781948"/>
        </a:xfrm>
        <a:prstGeom prst="circularArrow">
          <a:avLst>
            <a:gd name="adj1" fmla="val 2695"/>
            <a:gd name="adj2" fmla="val 328147"/>
            <a:gd name="adj3" fmla="val 20752178"/>
            <a:gd name="adj4" fmla="val 13831346"/>
            <a:gd name="adj5" fmla="val 314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501DF-A4E7-4657-B3F2-9941F65A3A7D}">
      <dsp:nvSpPr>
        <dsp:cNvPr id="0" name=""/>
        <dsp:cNvSpPr/>
      </dsp:nvSpPr>
      <dsp:spPr>
        <a:xfrm>
          <a:off x="2015850" y="761988"/>
          <a:ext cx="1239643" cy="474360"/>
        </a:xfrm>
        <a:prstGeom prst="roundRect">
          <a:avLst>
            <a:gd name="adj" fmla="val 10000"/>
          </a:avLst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>
              <a:latin typeface="Calibri" panose="020F0502020204030204" pitchFamily="34" charset="0"/>
              <a:cs typeface="Calibri" panose="020F0502020204030204" pitchFamily="34" charset="0"/>
            </a:rPr>
            <a:t>Distanz</a:t>
          </a:r>
        </a:p>
      </dsp:txBody>
      <dsp:txXfrm>
        <a:off x="2029744" y="775882"/>
        <a:ext cx="1211855" cy="446572"/>
      </dsp:txXfrm>
    </dsp:sp>
    <dsp:sp modelId="{6839011A-31D1-4086-B87B-990F9487810E}">
      <dsp:nvSpPr>
        <dsp:cNvPr id="0" name=""/>
        <dsp:cNvSpPr/>
      </dsp:nvSpPr>
      <dsp:spPr>
        <a:xfrm>
          <a:off x="3469094" y="1086075"/>
          <a:ext cx="1341966" cy="1988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08000" lvl="1" indent="-108000" algn="l" defTabSz="488950">
            <a:lnSpc>
              <a:spcPct val="11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100" kern="1200" dirty="0">
              <a:latin typeface="Calibri" panose="020F0502020204030204" pitchFamily="34" charset="0"/>
              <a:cs typeface="Calibri" panose="020F0502020204030204" pitchFamily="34" charset="0"/>
            </a:rPr>
            <a:t>Austausch zu Konzeptideen</a:t>
          </a:r>
        </a:p>
        <a:p>
          <a:pPr marL="108000" lvl="1" indent="-108000" algn="l" defTabSz="488950">
            <a:lnSpc>
              <a:spcPct val="11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100" kern="1200" dirty="0">
              <a:latin typeface="Calibri" panose="020F0502020204030204" pitchFamily="34" charset="0"/>
              <a:cs typeface="Calibri" panose="020F0502020204030204" pitchFamily="34" charset="0"/>
            </a:rPr>
            <a:t>Anpassungen</a:t>
          </a:r>
        </a:p>
        <a:p>
          <a:pPr marL="108000" lvl="1" indent="-108000" algn="l" defTabSz="488950">
            <a:lnSpc>
              <a:spcPct val="11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100" kern="1200" dirty="0">
              <a:latin typeface="Calibri" panose="020F0502020204030204" pitchFamily="34" charset="0"/>
              <a:cs typeface="Calibri" panose="020F0502020204030204" pitchFamily="34" charset="0"/>
            </a:rPr>
            <a:t>Planung der Weiterarbeit</a:t>
          </a:r>
        </a:p>
        <a:p>
          <a:pPr marL="108000" lvl="1" indent="-108000" algn="l" defTabSz="488950">
            <a:lnSpc>
              <a:spcPct val="11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100" kern="1200" dirty="0">
              <a:latin typeface="Calibri" panose="020F0502020204030204" pitchFamily="34" charset="0"/>
              <a:cs typeface="Calibri" panose="020F0502020204030204" pitchFamily="34" charset="0"/>
            </a:rPr>
            <a:t>Ggf. Input</a:t>
          </a:r>
        </a:p>
      </dsp:txBody>
      <dsp:txXfrm>
        <a:off x="3508399" y="1125380"/>
        <a:ext cx="1263356" cy="1483432"/>
      </dsp:txXfrm>
    </dsp:sp>
    <dsp:sp modelId="{A945D571-C0F8-4B72-B2ED-BCE0207FEF28}">
      <dsp:nvSpPr>
        <dsp:cNvPr id="0" name=""/>
        <dsp:cNvSpPr/>
      </dsp:nvSpPr>
      <dsp:spPr>
        <a:xfrm rot="510511">
          <a:off x="3908718" y="2223322"/>
          <a:ext cx="1687690" cy="1687690"/>
        </a:xfrm>
        <a:prstGeom prst="leftCircularArrow">
          <a:avLst>
            <a:gd name="adj1" fmla="val 2846"/>
            <a:gd name="adj2" fmla="val 347694"/>
            <a:gd name="adj3" fmla="val 559108"/>
            <a:gd name="adj4" fmla="val 7460393"/>
            <a:gd name="adj5" fmla="val 3320"/>
          </a:avLst>
        </a:prstGeom>
        <a:solidFill>
          <a:srgbClr val="FF66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C5E403-C345-493E-939F-3C427BA7A0E8}">
      <dsp:nvSpPr>
        <dsp:cNvPr id="0" name=""/>
        <dsp:cNvSpPr/>
      </dsp:nvSpPr>
      <dsp:spPr>
        <a:xfrm>
          <a:off x="3735698" y="3007803"/>
          <a:ext cx="1192859" cy="474360"/>
        </a:xfrm>
        <a:prstGeom prst="roundRect">
          <a:avLst>
            <a:gd name="adj" fmla="val 10000"/>
          </a:avLst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>
              <a:latin typeface="Calibri" panose="020F0502020204030204" pitchFamily="34" charset="0"/>
              <a:cs typeface="Calibri" panose="020F0502020204030204" pitchFamily="34" charset="0"/>
            </a:rPr>
            <a:t>Präsenz</a:t>
          </a:r>
        </a:p>
      </dsp:txBody>
      <dsp:txXfrm>
        <a:off x="3749592" y="3021697"/>
        <a:ext cx="1165071" cy="446572"/>
      </dsp:txXfrm>
    </dsp:sp>
    <dsp:sp modelId="{6D4A754C-8F0F-498D-A8AC-E54177F35C37}">
      <dsp:nvSpPr>
        <dsp:cNvPr id="0" name=""/>
        <dsp:cNvSpPr/>
      </dsp:nvSpPr>
      <dsp:spPr>
        <a:xfrm>
          <a:off x="5188883" y="1084265"/>
          <a:ext cx="1341966" cy="19916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BBB5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08000" lvl="1" indent="-108000" algn="l" defTabSz="488950">
            <a:lnSpc>
              <a:spcPct val="11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100" kern="1200" dirty="0">
              <a:latin typeface="Calibri" panose="020F0502020204030204" pitchFamily="34" charset="0"/>
              <a:cs typeface="Calibri" panose="020F0502020204030204" pitchFamily="34" charset="0"/>
            </a:rPr>
            <a:t>Material-erprobung</a:t>
          </a:r>
        </a:p>
        <a:p>
          <a:pPr marL="108000" lvl="1" indent="-108000" algn="l" defTabSz="488950">
            <a:lnSpc>
              <a:spcPct val="11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100" kern="1200" dirty="0">
              <a:latin typeface="Calibri" panose="020F0502020204030204" pitchFamily="34" charset="0"/>
              <a:cs typeface="Calibri" panose="020F0502020204030204" pitchFamily="34" charset="0"/>
            </a:rPr>
            <a:t>Pilotierung erster Ausbildungs-schritte</a:t>
          </a:r>
        </a:p>
      </dsp:txBody>
      <dsp:txXfrm>
        <a:off x="5228188" y="1550357"/>
        <a:ext cx="1263356" cy="1486276"/>
      </dsp:txXfrm>
    </dsp:sp>
    <dsp:sp modelId="{E063B39A-1261-4EAC-8501-49B8FF376F94}">
      <dsp:nvSpPr>
        <dsp:cNvPr id="0" name=""/>
        <dsp:cNvSpPr/>
      </dsp:nvSpPr>
      <dsp:spPr>
        <a:xfrm rot="21165331">
          <a:off x="5813845" y="356818"/>
          <a:ext cx="1743600" cy="1743600"/>
        </a:xfrm>
        <a:prstGeom prst="circularArrow">
          <a:avLst>
            <a:gd name="adj1" fmla="val 2755"/>
            <a:gd name="adj2" fmla="val 335828"/>
            <a:gd name="adj3" fmla="val 20750507"/>
            <a:gd name="adj4" fmla="val 13837357"/>
            <a:gd name="adj5" fmla="val 3214"/>
          </a:avLst>
        </a:prstGeom>
        <a:solidFill>
          <a:srgbClr val="9BBB5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6BB4BE-582A-48FD-B052-A2D624D1F1EF}">
      <dsp:nvSpPr>
        <dsp:cNvPr id="0" name=""/>
        <dsp:cNvSpPr/>
      </dsp:nvSpPr>
      <dsp:spPr>
        <a:xfrm>
          <a:off x="5481348" y="761988"/>
          <a:ext cx="1230267" cy="474360"/>
        </a:xfrm>
        <a:prstGeom prst="roundRect">
          <a:avLst>
            <a:gd name="adj" fmla="val 10000"/>
          </a:avLst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>
              <a:latin typeface="Calibri" panose="020F0502020204030204" pitchFamily="34" charset="0"/>
              <a:cs typeface="Calibri" panose="020F0502020204030204" pitchFamily="34" charset="0"/>
            </a:rPr>
            <a:t>Distanz</a:t>
          </a:r>
        </a:p>
      </dsp:txBody>
      <dsp:txXfrm>
        <a:off x="5495242" y="775882"/>
        <a:ext cx="1202479" cy="446572"/>
      </dsp:txXfrm>
    </dsp:sp>
    <dsp:sp modelId="{D5D3535A-E7D6-4AD8-94C8-9C55E8E3AA94}">
      <dsp:nvSpPr>
        <dsp:cNvPr id="0" name=""/>
        <dsp:cNvSpPr/>
      </dsp:nvSpPr>
      <dsp:spPr>
        <a:xfrm>
          <a:off x="6897865" y="1099423"/>
          <a:ext cx="1341966" cy="1941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08000" lvl="1" indent="-108000" algn="l" defTabSz="488950">
            <a:lnSpc>
              <a:spcPct val="11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100" kern="1200" dirty="0">
              <a:latin typeface="Calibri" panose="020F0502020204030204" pitchFamily="34" charset="0"/>
              <a:cs typeface="Calibri" panose="020F0502020204030204" pitchFamily="34" charset="0"/>
            </a:rPr>
            <a:t>Reflexion der (Zwischen-) Ergebnisse</a:t>
          </a:r>
        </a:p>
        <a:p>
          <a:pPr marL="108000" lvl="1" indent="-108000" algn="l" defTabSz="488950">
            <a:lnSpc>
              <a:spcPct val="11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100" kern="1200" dirty="0">
              <a:latin typeface="Calibri" panose="020F0502020204030204" pitchFamily="34" charset="0"/>
              <a:cs typeface="Calibri" panose="020F0502020204030204" pitchFamily="34" charset="0"/>
            </a:rPr>
            <a:t>Feedback</a:t>
          </a:r>
        </a:p>
        <a:p>
          <a:pPr marL="108000" lvl="1" indent="-108000" algn="l" defTabSz="488950">
            <a:lnSpc>
              <a:spcPct val="11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de-DE" sz="1100" kern="1200" dirty="0">
              <a:latin typeface="Calibri" panose="020F0502020204030204" pitchFamily="34" charset="0"/>
              <a:cs typeface="Calibri" panose="020F0502020204030204" pitchFamily="34" charset="0"/>
            </a:rPr>
            <a:t>Angebot zur Vernetzung</a:t>
          </a:r>
        </a:p>
      </dsp:txBody>
      <dsp:txXfrm>
        <a:off x="6937170" y="1138728"/>
        <a:ext cx="1263356" cy="1446872"/>
      </dsp:txXfrm>
    </dsp:sp>
    <dsp:sp modelId="{D42310F3-C78A-4C01-BC70-E163F31D8E3D}">
      <dsp:nvSpPr>
        <dsp:cNvPr id="0" name=""/>
        <dsp:cNvSpPr/>
      </dsp:nvSpPr>
      <dsp:spPr>
        <a:xfrm>
          <a:off x="7228381" y="3010374"/>
          <a:ext cx="1192859" cy="474360"/>
        </a:xfrm>
        <a:prstGeom prst="roundRect">
          <a:avLst>
            <a:gd name="adj" fmla="val 10000"/>
          </a:avLst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600" kern="1200" dirty="0">
              <a:latin typeface="Calibri" panose="020F0502020204030204" pitchFamily="34" charset="0"/>
              <a:cs typeface="Calibri" panose="020F0502020204030204" pitchFamily="34" charset="0"/>
            </a:rPr>
            <a:t>Präsenz</a:t>
          </a:r>
        </a:p>
      </dsp:txBody>
      <dsp:txXfrm>
        <a:off x="7242275" y="3024268"/>
        <a:ext cx="1165071" cy="446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060" cy="512111"/>
          </a:xfrm>
          <a:prstGeom prst="rect">
            <a:avLst/>
          </a:prstGeom>
        </p:spPr>
        <p:txBody>
          <a:bodyPr vert="horz" lIns="86446" tIns="43223" rIns="86446" bIns="43223" rtlCol="0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0750" y="1"/>
            <a:ext cx="3077060" cy="512111"/>
          </a:xfrm>
          <a:prstGeom prst="rect">
            <a:avLst/>
          </a:prstGeom>
        </p:spPr>
        <p:txBody>
          <a:bodyPr vert="horz" lIns="86446" tIns="43223" rIns="86446" bIns="43223" rtlCol="0"/>
          <a:lstStyle>
            <a:lvl1pPr algn="r">
              <a:defRPr sz="1100"/>
            </a:lvl1pPr>
          </a:lstStyle>
          <a:p>
            <a:fld id="{B8142196-F7D9-41CC-881E-CE60A4F2C656}" type="datetimeFigureOut">
              <a:rPr lang="de-DE" smtClean="0"/>
              <a:t>23.06.2022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0984"/>
            <a:ext cx="3077060" cy="512110"/>
          </a:xfrm>
          <a:prstGeom prst="rect">
            <a:avLst/>
          </a:prstGeom>
        </p:spPr>
        <p:txBody>
          <a:bodyPr vert="horz" lIns="86446" tIns="43223" rIns="86446" bIns="43223" rtlCol="0" anchor="b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0750" y="9720984"/>
            <a:ext cx="3077060" cy="512110"/>
          </a:xfrm>
          <a:prstGeom prst="rect">
            <a:avLst/>
          </a:prstGeom>
        </p:spPr>
        <p:txBody>
          <a:bodyPr vert="horz" lIns="86446" tIns="43223" rIns="86446" bIns="43223" rtlCol="0" anchor="b"/>
          <a:lstStyle>
            <a:lvl1pPr algn="r">
              <a:defRPr sz="1100"/>
            </a:lvl1pPr>
          </a:lstStyle>
          <a:p>
            <a:fld id="{F2E842E1-6391-465F-B934-712331EAA8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687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060" cy="512111"/>
          </a:xfrm>
          <a:prstGeom prst="rect">
            <a:avLst/>
          </a:prstGeom>
        </p:spPr>
        <p:txBody>
          <a:bodyPr vert="horz" lIns="86446" tIns="43223" rIns="86446" bIns="43223" rtlCol="0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0750" y="1"/>
            <a:ext cx="3077060" cy="512111"/>
          </a:xfrm>
          <a:prstGeom prst="rect">
            <a:avLst/>
          </a:prstGeom>
        </p:spPr>
        <p:txBody>
          <a:bodyPr vert="horz" lIns="86446" tIns="43223" rIns="86446" bIns="43223" rtlCol="0"/>
          <a:lstStyle>
            <a:lvl1pPr algn="r">
              <a:defRPr sz="1100"/>
            </a:lvl1pPr>
          </a:lstStyle>
          <a:p>
            <a:fld id="{901D7FAA-C1FE-43E7-A50F-DD3BEFD19311}" type="datetimeFigureOut">
              <a:rPr lang="de-DE" smtClean="0"/>
              <a:t>23.06.2022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446" tIns="43223" rIns="86446" bIns="4322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34" y="4861251"/>
            <a:ext cx="5680036" cy="4605955"/>
          </a:xfrm>
          <a:prstGeom prst="rect">
            <a:avLst/>
          </a:prstGeom>
        </p:spPr>
        <p:txBody>
          <a:bodyPr vert="horz" lIns="86446" tIns="43223" rIns="86446" bIns="43223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0984"/>
            <a:ext cx="3077060" cy="512110"/>
          </a:xfrm>
          <a:prstGeom prst="rect">
            <a:avLst/>
          </a:prstGeom>
        </p:spPr>
        <p:txBody>
          <a:bodyPr vert="horz" lIns="86446" tIns="43223" rIns="86446" bIns="43223" rtlCol="0" anchor="b"/>
          <a:lstStyle>
            <a:lvl1pPr algn="l">
              <a:defRPr sz="11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0750" y="9720984"/>
            <a:ext cx="3077060" cy="512110"/>
          </a:xfrm>
          <a:prstGeom prst="rect">
            <a:avLst/>
          </a:prstGeom>
        </p:spPr>
        <p:txBody>
          <a:bodyPr vert="horz" lIns="86446" tIns="43223" rIns="86446" bIns="43223" rtlCol="0" anchor="b"/>
          <a:lstStyle>
            <a:lvl1pPr algn="r">
              <a:defRPr sz="1100"/>
            </a:lvl1pPr>
          </a:lstStyle>
          <a:p>
            <a:fld id="{CEB8CB1F-137B-460C-8DCA-BFC5CA627D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39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Bild: https://pixabay.com/de/vectors/wissenschaft-physik-symbole-atom-5976575/ (kein Bildnachweis nötig).</a:t>
            </a:r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CB1F-137B-460C-8DCA-BFC5CA627DF6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/>
              <a:t>16.02.2019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975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CB1F-137B-460C-8DCA-BFC5CA627DF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2467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8CB1F-137B-460C-8DCA-BFC5CA627DF6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/>
              <a:t>16.02.2019</a:t>
            </a:r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2421000"/>
            <a:ext cx="822924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4356000"/>
            <a:ext cx="822924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2421000"/>
            <a:ext cx="401580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2421000"/>
            <a:ext cx="401580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674240" y="4356000"/>
            <a:ext cx="401580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4356000"/>
            <a:ext cx="401580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2421000"/>
            <a:ext cx="8229240" cy="370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57200" y="2421000"/>
            <a:ext cx="8229240" cy="370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2" name="Grafik 41"/>
          <p:cNvPicPr/>
          <p:nvPr/>
        </p:nvPicPr>
        <p:blipFill>
          <a:blip r:embed="rId2"/>
          <a:stretch>
            <a:fillRect/>
          </a:stretch>
        </p:blipFill>
        <p:spPr>
          <a:xfrm>
            <a:off x="2250000" y="2420640"/>
            <a:ext cx="4643280" cy="3704760"/>
          </a:xfrm>
          <a:prstGeom prst="rect">
            <a:avLst/>
          </a:prstGeom>
          <a:ln>
            <a:noFill/>
          </a:ln>
        </p:spPr>
      </p:pic>
      <p:pic>
        <p:nvPicPr>
          <p:cNvPr id="43" name="Grafik 42"/>
          <p:cNvPicPr/>
          <p:nvPr/>
        </p:nvPicPr>
        <p:blipFill>
          <a:blip r:embed="rId2"/>
          <a:stretch>
            <a:fillRect/>
          </a:stretch>
        </p:blipFill>
        <p:spPr>
          <a:xfrm>
            <a:off x="2250000" y="2420640"/>
            <a:ext cx="4643280" cy="3704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2421000"/>
            <a:ext cx="8229240" cy="3705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2421000"/>
            <a:ext cx="8229240" cy="370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2421000"/>
            <a:ext cx="4015800" cy="370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2421000"/>
            <a:ext cx="4015800" cy="370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67640" y="1196640"/>
            <a:ext cx="82292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2421000"/>
            <a:ext cx="401580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200" y="4356000"/>
            <a:ext cx="401580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2421000"/>
            <a:ext cx="4015800" cy="370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2421000"/>
            <a:ext cx="4015800" cy="37047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2421000"/>
            <a:ext cx="401580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4356000"/>
            <a:ext cx="401580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2421000"/>
            <a:ext cx="401580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2421000"/>
            <a:ext cx="401580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4356000"/>
            <a:ext cx="8229240" cy="1766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67640" y="119664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>
                <a:solidFill>
                  <a:srgbClr val="000000"/>
                </a:solidFill>
                <a:latin typeface="Calibri"/>
              </a:rPr>
              <a:t>Klicken Sie, um das Format des Titeltextes zu bearbeitenTitelmasterformat durch Klicken bearbeiten</a:t>
            </a:r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2421000"/>
            <a:ext cx="8229240" cy="37047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Klicken Sie, um die Formate des Gliederungstextes zu bearbeiten</a:t>
            </a:r>
            <a:endParaRPr dirty="0"/>
          </a:p>
          <a:p>
            <a:pPr lvl="1">
              <a:buSzPct val="75000"/>
              <a:buFont typeface="StarSymbol"/>
              <a:buChar char="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Zweite Gliederungsebene</a:t>
            </a:r>
            <a:endParaRPr dirty="0"/>
          </a:p>
          <a:p>
            <a:pPr lvl="2">
              <a:buSzPct val="45000"/>
              <a:buFont typeface="StarSymbol"/>
              <a:buChar char="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Dritte Gliederungsebene</a:t>
            </a:r>
            <a:endParaRPr dirty="0"/>
          </a:p>
          <a:p>
            <a:pPr lvl="3">
              <a:buSzPct val="75000"/>
              <a:buFont typeface="StarSymbol"/>
              <a:buChar char="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Vierte Gliederungsebene</a:t>
            </a:r>
            <a:endParaRPr dirty="0"/>
          </a:p>
          <a:p>
            <a:pPr lvl="4">
              <a:buSzPct val="45000"/>
              <a:buFont typeface="StarSymbol"/>
              <a:buChar char="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Fünfte Gliederungsebene</a:t>
            </a:r>
            <a:endParaRPr dirty="0"/>
          </a:p>
          <a:p>
            <a:pPr lvl="5">
              <a:buSzPct val="45000"/>
              <a:buFont typeface="StarSymbol"/>
              <a:buChar char="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Sechste Gliederungsebene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de-DE" sz="3200" dirty="0">
                <a:solidFill>
                  <a:srgbClr val="000000"/>
                </a:solidFill>
                <a:latin typeface="Calibri"/>
              </a:rPr>
              <a:t>Siebente </a:t>
            </a:r>
            <a:r>
              <a:rPr lang="de-DE" sz="3200" dirty="0" err="1">
                <a:solidFill>
                  <a:srgbClr val="000000"/>
                </a:solidFill>
                <a:latin typeface="Calibri"/>
              </a:rPr>
              <a:t>GliederungsebeneTextmasterformat</a:t>
            </a:r>
            <a:r>
              <a:rPr lang="de-DE" sz="3200" dirty="0">
                <a:solidFill>
                  <a:srgbClr val="000000"/>
                </a:solidFill>
                <a:latin typeface="Calibri"/>
              </a:rPr>
              <a:t> bearbeiten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de-DE" sz="2800" dirty="0">
                <a:solidFill>
                  <a:srgbClr val="000000"/>
                </a:solidFill>
                <a:latin typeface="Calibri"/>
              </a:rPr>
              <a:t>Zweite Ebene</a:t>
            </a:r>
            <a:endParaRPr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de-DE" sz="2400" dirty="0">
                <a:solidFill>
                  <a:srgbClr val="000000"/>
                </a:solidFill>
                <a:latin typeface="Calibri"/>
              </a:rPr>
              <a:t>Dritte Ebene</a:t>
            </a:r>
            <a:endParaRPr dirty="0"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de-DE" sz="2000" dirty="0">
                <a:solidFill>
                  <a:srgbClr val="000000"/>
                </a:solidFill>
                <a:latin typeface="Calibri"/>
              </a:rPr>
              <a:t>Vierte Ebene</a:t>
            </a:r>
            <a:endParaRPr dirty="0"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de-DE" sz="2000" dirty="0">
                <a:solidFill>
                  <a:srgbClr val="000000"/>
                </a:solidFill>
                <a:latin typeface="Calibri"/>
              </a:rPr>
              <a:t>Fünfte Ebene</a:t>
            </a:r>
            <a:endParaRPr dirty="0"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de-DE"/>
              <a:t>21.10.2014 Paderborn/Lippstadt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5F13387-CFD0-4173-9B0E-92A53CB36F53}" type="slidenum">
              <a:rPr lang="de-DE" sz="1200">
                <a:solidFill>
                  <a:srgbClr val="8B8B8B"/>
                </a:solidFill>
                <a:latin typeface="Calibri"/>
              </a:rPr>
              <a:t>‹Nr.›</a:t>
            </a:fld>
            <a:endParaRPr/>
          </a:p>
        </p:txBody>
      </p:sp>
      <p:pic>
        <p:nvPicPr>
          <p:cNvPr id="5" name="Picture 3"/>
          <p:cNvPicPr/>
          <p:nvPr/>
        </p:nvPicPr>
        <p:blipFill>
          <a:blip r:embed="rId14"/>
          <a:stretch>
            <a:fillRect/>
          </a:stretch>
        </p:blipFill>
        <p:spPr>
          <a:xfrm>
            <a:off x="5781240" y="182160"/>
            <a:ext cx="3257640" cy="895680"/>
          </a:xfrm>
          <a:prstGeom prst="rect">
            <a:avLst/>
          </a:prstGeom>
          <a:ln>
            <a:noFill/>
          </a:ln>
        </p:spPr>
      </p:pic>
      <p:pic>
        <p:nvPicPr>
          <p:cNvPr id="6" name="Picture 2"/>
          <p:cNvPicPr/>
          <p:nvPr/>
        </p:nvPicPr>
        <p:blipFill>
          <a:blip r:embed="rId15"/>
          <a:stretch>
            <a:fillRect/>
          </a:stretch>
        </p:blipFill>
        <p:spPr>
          <a:xfrm>
            <a:off x="251640" y="182160"/>
            <a:ext cx="2088000" cy="598320"/>
          </a:xfrm>
          <a:prstGeom prst="rect">
            <a:avLst/>
          </a:prstGeom>
          <a:ln>
            <a:noFill/>
          </a:ln>
        </p:spPr>
      </p:pic>
      <p:sp>
        <p:nvSpPr>
          <p:cNvPr id="7" name="CustomShape 6"/>
          <p:cNvSpPr/>
          <p:nvPr/>
        </p:nvSpPr>
        <p:spPr>
          <a:xfrm>
            <a:off x="-2160" y="6173640"/>
            <a:ext cx="2987640" cy="143640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8" name="CustomShape 7"/>
          <p:cNvSpPr/>
          <p:nvPr/>
        </p:nvSpPr>
        <p:spPr>
          <a:xfrm>
            <a:off x="6156000" y="6173640"/>
            <a:ext cx="2987640" cy="143640"/>
          </a:xfrm>
          <a:prstGeom prst="rect">
            <a:avLst/>
          </a:prstGeom>
          <a:gradFill>
            <a:gsLst>
              <a:gs pos="0">
                <a:srgbClr val="FFEFD1"/>
              </a:gs>
              <a:gs pos="100000">
                <a:srgbClr val="D1C39F"/>
              </a:gs>
            </a:gsLst>
            <a:lin ang="10800000"/>
          </a:gradFill>
          <a:ln w="25560">
            <a:noFill/>
          </a:ln>
        </p:spPr>
      </p:sp>
      <p:sp>
        <p:nvSpPr>
          <p:cNvPr id="9" name="CustomShape 8"/>
          <p:cNvSpPr/>
          <p:nvPr/>
        </p:nvSpPr>
        <p:spPr>
          <a:xfrm>
            <a:off x="3088440" y="6173640"/>
            <a:ext cx="2987640" cy="14364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2" name="Rechteck 11"/>
          <p:cNvSpPr/>
          <p:nvPr userDrawn="1"/>
        </p:nvSpPr>
        <p:spPr>
          <a:xfrm>
            <a:off x="6156000" y="6173705"/>
            <a:ext cx="2988000" cy="144016"/>
          </a:xfrm>
          <a:prstGeom prst="rect">
            <a:avLst/>
          </a:prstGeom>
          <a:gradFill flip="none" rotWithShape="1">
            <a:gsLst>
              <a:gs pos="1000">
                <a:srgbClr val="FFFFCC"/>
              </a:gs>
              <a:gs pos="100000">
                <a:srgbClr val="FF0000"/>
              </a:gs>
              <a:gs pos="100000">
                <a:srgbClr val="D1C39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deed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www.qua-lis.nrw.de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slide" Target="slide5.xml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6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7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9.png"/><Relationship Id="rId10" Type="http://schemas.openxmlformats.org/officeDocument/2006/relationships/slide" Target="slide6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png"/><Relationship Id="rId1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043608" y="939938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dirty="0" smtClean="0">
                <a:latin typeface="Calibri" pitchFamily="34" charset="0"/>
              </a:rPr>
              <a:t>Exemplarischer Ablauf der Fortbildung:</a:t>
            </a:r>
          </a:p>
          <a:p>
            <a:pPr algn="ctr"/>
            <a:r>
              <a:rPr lang="de-DE" sz="2800" b="1" dirty="0" smtClean="0">
                <a:latin typeface="Calibri" pitchFamily="34" charset="0"/>
              </a:rPr>
              <a:t>Physik – Das Laborhelferkonzept</a:t>
            </a:r>
            <a:endParaRPr lang="de-DE" sz="2800" b="1" dirty="0"/>
          </a:p>
        </p:txBody>
      </p:sp>
      <p:sp>
        <p:nvSpPr>
          <p:cNvPr id="2" name="Pfeil nach rechts 1"/>
          <p:cNvSpPr/>
          <p:nvPr/>
        </p:nvSpPr>
        <p:spPr>
          <a:xfrm>
            <a:off x="323528" y="4283459"/>
            <a:ext cx="978408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221CEBF6-48D7-8F49-9946-9D44568157D7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1475656" y="2987107"/>
            <a:ext cx="4104456" cy="2741896"/>
          </a:xfrm>
        </p:spPr>
        <p:txBody>
          <a:bodyPr/>
          <a:lstStyle/>
          <a:p>
            <a:pPr algn="ctr"/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Eine Möglichkeit zur Förderung der Partizipation von Schülerinnen und Schülern </a:t>
            </a:r>
            <a:endParaRPr lang="de-DE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im 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MINT-Bereich</a:t>
            </a: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2C6E10FF-B7AB-4E56-B8D4-708B14375645}"/>
              </a:ext>
            </a:extLst>
          </p:cNvPr>
          <p:cNvCxnSpPr/>
          <p:nvPr/>
        </p:nvCxnSpPr>
        <p:spPr>
          <a:xfrm>
            <a:off x="529208" y="2780928"/>
            <a:ext cx="8229600" cy="0"/>
          </a:xfrm>
          <a:prstGeom prst="line">
            <a:avLst/>
          </a:prstGeom>
          <a:ln w="38100" cmpd="sng"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lin ang="16200000" scaled="1"/>
              <a:tileRect/>
            </a:gradFill>
          </a:ln>
          <a:effectLst>
            <a:outerShdw blurRad="25400" dist="12700" dir="5400000" algn="ctr" rotWithShape="0">
              <a:schemeClr val="bg1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08FE1B51-EDA0-9949-A034-A369DFEDF03C}"/>
              </a:ext>
            </a:extLst>
          </p:cNvPr>
          <p:cNvSpPr txBox="1"/>
          <p:nvPr/>
        </p:nvSpPr>
        <p:spPr>
          <a:xfrm>
            <a:off x="0" y="6297665"/>
            <a:ext cx="8229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Diese </a:t>
            </a:r>
            <a:r>
              <a:rPr lang="de-DE" sz="1000" dirty="0" err="1">
                <a:latin typeface="Calibri" panose="020F0502020204030204" pitchFamily="34" charset="0"/>
                <a:cs typeface="Calibri" panose="020F0502020204030204" pitchFamily="34" charset="0"/>
              </a:rPr>
              <a:t>Powerpoint</a:t>
            </a: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-Präsentation </a:t>
            </a:r>
            <a:r>
              <a:rPr lang="de-DE" sz="100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de-DE" sz="1000" smtClean="0">
                <a:latin typeface="Calibri" panose="020F0502020204030204" pitchFamily="34" charset="0"/>
                <a:cs typeface="Calibri" panose="020F0502020204030204" pitchFamily="34" charset="0"/>
              </a:rPr>
              <a:t>Titel, </a:t>
            </a: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Untertitel, Text, Logo, etc. – Abweichungen sind gekennzeichnet) steht unter der Lizenz </a:t>
            </a:r>
            <a:r>
              <a:rPr lang="de-DE" sz="1000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CC BY-SA 4.0</a:t>
            </a: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und kann unter deren Bedingungen kostenlos und frei verwendet, verändert und weitergegeben werden. </a:t>
            </a:r>
            <a:b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Urheberin </a:t>
            </a: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im Sinne der Lizenz ist die </a:t>
            </a:r>
            <a:r>
              <a:rPr lang="de-DE" sz="1000" u="sng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QUA-LiS NRW</a:t>
            </a:r>
            <a:r>
              <a:rPr lang="de-DE" sz="1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F39C785-C856-D543-B2E9-D9E9746573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756" y="6384870"/>
            <a:ext cx="874732" cy="306048"/>
          </a:xfrm>
          <a:prstGeom prst="rect">
            <a:avLst/>
          </a:prstGeom>
        </p:spPr>
      </p:pic>
      <p:pic>
        <p:nvPicPr>
          <p:cNvPr id="1026" name="Picture 2" descr="Wissenschaft, Physik, Symbole, Atom, Magnet, Batteri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984" y="3310336"/>
            <a:ext cx="2298353" cy="229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45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682277483"/>
              </p:ext>
            </p:extLst>
          </p:nvPr>
        </p:nvGraphicFramePr>
        <p:xfrm>
          <a:off x="238984" y="1982904"/>
          <a:ext cx="8424576" cy="4160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Rechteck 1"/>
          <p:cNvSpPr/>
          <p:nvPr/>
        </p:nvSpPr>
        <p:spPr>
          <a:xfrm>
            <a:off x="575556" y="1316499"/>
            <a:ext cx="78488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Ablauf der Fortbildung</a:t>
            </a:r>
          </a:p>
          <a:p>
            <a:pPr algn="ctr"/>
            <a:endParaRPr lang="de-DE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de-D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de-DE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Grafik 6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4288" y="2060848"/>
            <a:ext cx="1351201" cy="535993"/>
          </a:xfrm>
          <a:prstGeom prst="rect">
            <a:avLst/>
          </a:prstGeom>
        </p:spPr>
      </p:pic>
      <p:pic>
        <p:nvPicPr>
          <p:cNvPr id="6" name="Grafik 5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58523" y="5584520"/>
            <a:ext cx="1273717" cy="436768"/>
          </a:xfrm>
          <a:prstGeom prst="rect">
            <a:avLst/>
          </a:prstGeom>
        </p:spPr>
      </p:pic>
      <p:pic>
        <p:nvPicPr>
          <p:cNvPr id="5" name="Grafik 4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768498" y="2074552"/>
            <a:ext cx="1307558" cy="512177"/>
          </a:xfrm>
          <a:prstGeom prst="rect">
            <a:avLst/>
          </a:prstGeom>
        </p:spPr>
      </p:pic>
      <p:pic>
        <p:nvPicPr>
          <p:cNvPr id="4" name="Grafik 3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979712" y="5542154"/>
            <a:ext cx="1282225" cy="551142"/>
          </a:xfrm>
          <a:prstGeom prst="rect">
            <a:avLst/>
          </a:prstGeom>
        </p:spPr>
      </p:pic>
      <p:sp>
        <p:nvSpPr>
          <p:cNvPr id="88" name="TextShape 1"/>
          <p:cNvSpPr txBox="1"/>
          <p:nvPr/>
        </p:nvSpPr>
        <p:spPr>
          <a:xfrm>
            <a:off x="467640" y="119664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sz="3200" dirty="0">
              <a:solidFill>
                <a:srgbClr val="FF0000"/>
              </a:solidFill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57200" y="2421000"/>
            <a:ext cx="8229240" cy="370476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90" name="TextShape 3"/>
          <p:cNvSpPr txBox="1"/>
          <p:nvPr/>
        </p:nvSpPr>
        <p:spPr>
          <a:xfrm>
            <a:off x="457200" y="6356520"/>
            <a:ext cx="245808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91" name="TextShape 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F1A4FA6-F1E0-4000-935A-19B0DB4B5E90}" type="slidenum">
              <a:rPr lang="de-DE" sz="1200">
                <a:solidFill>
                  <a:srgbClr val="8B8B8B"/>
                </a:solidFill>
                <a:latin typeface="Calibri"/>
              </a:rPr>
              <a:t>2</a:t>
            </a:fld>
            <a:endParaRPr/>
          </a:p>
        </p:txBody>
      </p:sp>
      <p:cxnSp>
        <p:nvCxnSpPr>
          <p:cNvPr id="8" name="Gerader Verbinder 7"/>
          <p:cNvCxnSpPr/>
          <p:nvPr/>
        </p:nvCxnSpPr>
        <p:spPr>
          <a:xfrm>
            <a:off x="456840" y="1916832"/>
            <a:ext cx="8229600" cy="0"/>
          </a:xfrm>
          <a:prstGeom prst="line">
            <a:avLst/>
          </a:prstGeom>
          <a:ln w="38100" cmpd="sng"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46000">
                  <a:schemeClr val="accent6">
                    <a:lumMod val="95000"/>
                    <a:lumOff val="5000"/>
                  </a:schemeClr>
                </a:gs>
                <a:gs pos="100000">
                  <a:schemeClr val="accent6">
                    <a:lumMod val="60000"/>
                  </a:schemeClr>
                </a:gs>
              </a:gsLst>
              <a:lin ang="16200000" scaled="1"/>
              <a:tileRect/>
            </a:gradFill>
          </a:ln>
          <a:effectLst>
            <a:outerShdw blurRad="25400" dist="12700" dir="5400000" algn="ctr" rotWithShape="0">
              <a:schemeClr val="bg1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5FCE1D8F-8D68-438C-B692-5CBD64B8FFA9}"/>
              </a:ext>
            </a:extLst>
          </p:cNvPr>
          <p:cNvSpPr/>
          <p:nvPr/>
        </p:nvSpPr>
        <p:spPr>
          <a:xfrm>
            <a:off x="447120" y="877604"/>
            <a:ext cx="8013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>
                <a:latin typeface="Calibri" pitchFamily="34" charset="0"/>
                <a:cs typeface="Calibri" pitchFamily="34" charset="0"/>
              </a:rPr>
              <a:t>Fortbildung zum 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Laborhelferkonzept im </a:t>
            </a:r>
            <a:r>
              <a:rPr lang="de-DE" dirty="0" err="1" smtClean="0">
                <a:latin typeface="Calibri" pitchFamily="34" charset="0"/>
                <a:cs typeface="Calibri" pitchFamily="34" charset="0"/>
              </a:rPr>
              <a:t>Blended</a:t>
            </a:r>
            <a:r>
              <a:rPr lang="de-DE" dirty="0">
                <a:latin typeface="Calibri" pitchFamily="34" charset="0"/>
                <a:cs typeface="Calibri" pitchFamily="34" charset="0"/>
              </a:rPr>
              <a:t> 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Learning-Format</a:t>
            </a:r>
            <a:endParaRPr lang="de-DE" dirty="0"/>
          </a:p>
        </p:txBody>
      </p:sp>
      <p:pic>
        <p:nvPicPr>
          <p:cNvPr id="3" name="Grafik 2">
            <a:hlinkClick r:id="rId16" action="ppaction://hlinksldjump"/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40071" y="2039774"/>
            <a:ext cx="1279601" cy="65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7929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251520" y="1518910"/>
            <a:ext cx="8445360" cy="4239622"/>
          </a:xfrm>
          <a:prstGeom prst="rect">
            <a:avLst/>
          </a:prstGeom>
          <a:noFill/>
          <a:ln w="22225">
            <a:solidFill>
              <a:schemeClr val="accent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altLang="de-DE" b="1" i="1" dirty="0" smtClean="0">
                <a:latin typeface="Calibri" pitchFamily="34" charset="0"/>
                <a:cs typeface="Calibri" pitchFamily="34" charset="0"/>
              </a:rPr>
              <a:t>1. Präsenzphase</a:t>
            </a:r>
            <a:r>
              <a:rPr lang="de-DE" altLang="de-DE" b="1" i="1" dirty="0">
                <a:latin typeface="Calibri" pitchFamily="34" charset="0"/>
                <a:cs typeface="Calibri" pitchFamily="34" charset="0"/>
              </a:rPr>
              <a:t>: synchron bzw. </a:t>
            </a:r>
            <a:r>
              <a:rPr lang="de-DE" altLang="de-DE" b="1" i="1" dirty="0" smtClean="0">
                <a:latin typeface="Calibri" pitchFamily="34" charset="0"/>
                <a:cs typeface="Calibri" pitchFamily="34" charset="0"/>
              </a:rPr>
              <a:t>teilsynchron</a:t>
            </a:r>
          </a:p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b="1" u="sng" dirty="0" smtClean="0">
                <a:latin typeface="Calibri" pitchFamily="34" charset="0"/>
                <a:cs typeface="Calibri" pitchFamily="34" charset="0"/>
              </a:rPr>
              <a:t>Einführung in das Laborhelferkonzept</a:t>
            </a:r>
            <a:r>
              <a:rPr lang="de-DE" altLang="de-DE" b="1" i="1" dirty="0" smtClean="0">
                <a:latin typeface="Calibri" pitchFamily="34" charset="0"/>
                <a:cs typeface="Calibri" pitchFamily="34" charset="0"/>
              </a:rPr>
              <a:t> </a:t>
            </a:r>
            <a:endParaRPr lang="de-DE" altLang="de-DE" b="1" i="1" dirty="0">
              <a:latin typeface="Calibri" pitchFamily="34" charset="0"/>
              <a:cs typeface="Calibri" pitchFamily="34" charset="0"/>
            </a:endParaRPr>
          </a:p>
          <a:p>
            <a:pPr marL="468313" indent="-285750" algn="l" defTabSz="360000"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dirty="0">
                <a:latin typeface="Calibri" pitchFamily="34" charset="0"/>
                <a:cs typeface="Calibri" pitchFamily="34" charset="0"/>
              </a:rPr>
              <a:t>Begrüßung und Vorstellung / Kennenlernen der Teilnehmenden</a:t>
            </a:r>
            <a:endParaRPr lang="de-DE" altLang="de-DE" dirty="0">
              <a:solidFill>
                <a:schemeClr val="tx1"/>
              </a:solidFill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marL="468313" lvl="2" indent="-285750" algn="l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altLang="de-DE" dirty="0">
                <a:latin typeface="Calibri" pitchFamily="34" charset="0"/>
                <a:cs typeface="Calibri" pitchFamily="34" charset="0"/>
              </a:rPr>
              <a:t>Überblick über eine Möglichkeit zur Peer-Education im Fach Physik: </a:t>
            </a:r>
            <a:endParaRPr lang="de-DE" altLang="de-DE" dirty="0" smtClean="0">
              <a:latin typeface="Calibri" pitchFamily="34" charset="0"/>
              <a:cs typeface="Calibri" pitchFamily="34" charset="0"/>
            </a:endParaRPr>
          </a:p>
          <a:p>
            <a:pPr marL="447675" lvl="2" indent="-182563" algn="l" defTabSz="3600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de-DE" sz="1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Das Laborhelferkonzept – Übersicht</a:t>
            </a:r>
            <a:endParaRPr lang="de-DE" sz="1800" b="0" strike="noStrike" spc="-1" dirty="0" smtClean="0">
              <a:latin typeface="Arial"/>
            </a:endParaRPr>
          </a:p>
          <a:p>
            <a:pPr marL="447675" indent="-182563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de-DE" sz="1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Das Laborhelferkonzept – mögliche Struktur der Ausbildung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600" b="0" i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Zielsetzungen – Inhalte der Ausbildungsmodule –  Einsatzmöglichkeiten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600" b="0" i="1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(orientiert am Beispiel des Steinhagener Gymnasiums)</a:t>
            </a:r>
            <a:endParaRPr lang="de-DE" sz="1600" b="0" strike="noStrike" spc="-1" dirty="0" smtClean="0">
              <a:latin typeface="Arial"/>
            </a:endParaRPr>
          </a:p>
          <a:p>
            <a:pPr marL="447675" indent="-182563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de-DE" sz="1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Das Laborhelferkonzept – Begründungszusammenhänge</a:t>
            </a:r>
            <a:endParaRPr lang="de-DE" sz="1600" b="0" strike="noStrike" spc="-1" dirty="0" smtClean="0">
              <a:latin typeface="Arial"/>
            </a:endParaRPr>
          </a:p>
          <a:p>
            <a:pPr marL="447675" indent="-182563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de-DE" sz="1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Peer-Education – Lernen durch Lehren</a:t>
            </a:r>
            <a:endParaRPr lang="de-DE" sz="1800" b="0" strike="noStrike" spc="-1" dirty="0" smtClean="0">
              <a:latin typeface="Arial"/>
            </a:endParaRPr>
          </a:p>
          <a:p>
            <a:pPr marL="447675" indent="-182563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de-DE" sz="1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Mögliche Struktur und Materialien für eine Fortbildungsreihe</a:t>
            </a:r>
          </a:p>
          <a:p>
            <a:pPr marL="447675" indent="-182563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de-DE" dirty="0" smtClean="0">
                <a:latin typeface="Calibri" pitchFamily="34" charset="0"/>
                <a:cs typeface="Calibri" pitchFamily="34" charset="0"/>
              </a:rPr>
              <a:t>Diskussion – Rückfragen und Erfahrungen</a:t>
            </a:r>
          </a:p>
          <a:p>
            <a:pPr marL="447675" indent="-182563"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de-DE" dirty="0" smtClean="0">
              <a:latin typeface="Calibri" pitchFamily="34" charset="0"/>
              <a:cs typeface="Calibri" pitchFamily="34" charset="0"/>
            </a:endParaRPr>
          </a:p>
          <a:p>
            <a:pPr marL="447675" indent="-285750"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de-DE" dirty="0" smtClean="0">
                <a:latin typeface="Calibri" pitchFamily="34" charset="0"/>
                <a:cs typeface="Calibri" pitchFamily="34" charset="0"/>
              </a:rPr>
              <a:t>Vorbereitung der Distanzphase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AA8E5E5-BD7B-47CB-AD7B-3F47E8A5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980616"/>
            <a:ext cx="8229240" cy="720192"/>
          </a:xfrm>
        </p:spPr>
        <p:txBody>
          <a:bodyPr/>
          <a:lstStyle/>
          <a:p>
            <a:pPr algn="ctr"/>
            <a:r>
              <a:rPr lang="de-DE" altLang="de-DE" sz="20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>Ablauf der Fortbildung</a:t>
            </a:r>
            <a:r>
              <a:rPr lang="de-DE" altLang="de-DE" sz="18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/>
            </a:r>
            <a:br>
              <a:rPr lang="de-DE" altLang="de-DE" sz="18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endParaRPr lang="de-DE" dirty="0"/>
          </a:p>
        </p:txBody>
      </p:sp>
      <p:pic>
        <p:nvPicPr>
          <p:cNvPr id="3" name="Grafik 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0392" y="6335585"/>
            <a:ext cx="956346" cy="503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55576" y="980728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de-DE" sz="20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>Ablauf der Fortbildung</a:t>
            </a:r>
            <a:r>
              <a:rPr lang="de-DE" altLang="de-DE" sz="24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/>
            </a:r>
            <a:br>
              <a:rPr lang="de-DE" altLang="de-DE" sz="24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endParaRPr lang="de-DE" sz="24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24330E3-D01D-46BC-9947-8DB526716014}"/>
              </a:ext>
            </a:extLst>
          </p:cNvPr>
          <p:cNvSpPr txBox="1"/>
          <p:nvPr/>
        </p:nvSpPr>
        <p:spPr>
          <a:xfrm>
            <a:off x="179512" y="1796028"/>
            <a:ext cx="8856984" cy="2916183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b="1" i="1" dirty="0" smtClean="0">
                <a:latin typeface="Calibri" pitchFamily="34" charset="0"/>
                <a:cs typeface="Calibri" pitchFamily="34" charset="0"/>
              </a:rPr>
              <a:t>1. Distanzphase</a:t>
            </a:r>
            <a:r>
              <a:rPr lang="de-DE" b="1" i="1" dirty="0">
                <a:latin typeface="Calibri" pitchFamily="34" charset="0"/>
                <a:cs typeface="Calibri" pitchFamily="34" charset="0"/>
              </a:rPr>
              <a:t>: asynchron bzw. teilsynchron</a:t>
            </a:r>
            <a:r>
              <a:rPr lang="de-DE" altLang="de-DE" b="1" i="1" dirty="0">
                <a:latin typeface="Calibri" pitchFamily="34" charset="0"/>
                <a:cs typeface="Calibri" pitchFamily="34" charset="0"/>
              </a:rPr>
              <a:t> </a:t>
            </a:r>
            <a:endParaRPr lang="de-DE" altLang="de-DE" b="1" i="1" dirty="0" smtClean="0">
              <a:latin typeface="Calibri" pitchFamily="34" charset="0"/>
              <a:cs typeface="Calibri" pitchFamily="34" charset="0"/>
            </a:endParaRPr>
          </a:p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b="1" u="sng" dirty="0" smtClean="0">
                <a:latin typeface="Calibri" pitchFamily="34" charset="0"/>
                <a:cs typeface="Calibri" pitchFamily="34" charset="0"/>
              </a:rPr>
              <a:t>Sichtung des Materials – Planung erster Adaptionsschritte</a:t>
            </a:r>
            <a:endParaRPr lang="de-DE" b="1" u="sng" dirty="0">
              <a:latin typeface="Calibri" pitchFamily="34" charset="0"/>
              <a:cs typeface="Calibri" pitchFamily="34" charset="0"/>
            </a:endParaRPr>
          </a:p>
          <a:p>
            <a:pPr marL="342900" indent="-255588" defTabSz="360000" eaLnBrk="1" hangingPunct="1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dirty="0">
                <a:latin typeface="Calibri" pitchFamily="34" charset="0"/>
                <a:cs typeface="Calibri" pitchFamily="34" charset="0"/>
              </a:rPr>
              <a:t>Sichten des Materials zum Laborhelferkonzept </a:t>
            </a:r>
          </a:p>
          <a:p>
            <a:pPr marL="342900" indent="-255588" defTabSz="360000" eaLnBrk="1" hangingPunct="1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dirty="0">
                <a:latin typeface="Calibri" pitchFamily="34" charset="0"/>
                <a:cs typeface="Calibri" pitchFamily="34" charset="0"/>
              </a:rPr>
              <a:t>Analyse des Materials im Hinblick auf Nutzbarkeit für die Ausbildung der </a:t>
            </a:r>
            <a:r>
              <a:rPr lang="de-DE" dirty="0" smtClean="0">
                <a:latin typeface="Calibri" pitchFamily="34" charset="0"/>
                <a:cs typeface="Calibri" pitchFamily="34" charset="0"/>
              </a:rPr>
              <a:t>Laborhelferinnen und -helfer </a:t>
            </a:r>
            <a:r>
              <a:rPr lang="de-DE" dirty="0">
                <a:latin typeface="Calibri" pitchFamily="34" charset="0"/>
                <a:cs typeface="Calibri" pitchFamily="34" charset="0"/>
              </a:rPr>
              <a:t>unter den Rahmenbedingungen der eigenen Schule</a:t>
            </a:r>
          </a:p>
          <a:p>
            <a:pPr marL="342900" indent="-255588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altLang="de-DE" dirty="0">
                <a:latin typeface="Calibri" pitchFamily="34" charset="0"/>
                <a:cs typeface="Calibri" pitchFamily="34" charset="0"/>
              </a:rPr>
              <a:t>Expertensprechstunde zum Material und zu Fragen der Ausbildung</a:t>
            </a:r>
          </a:p>
          <a:p>
            <a:pPr marL="342900" indent="-255588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altLang="de-DE" dirty="0" smtClean="0">
                <a:latin typeface="Calibri" pitchFamily="34" charset="0"/>
                <a:cs typeface="Calibri" pitchFamily="34" charset="0"/>
              </a:rPr>
              <a:t>Planung der schulischen Umsetzung und Adaptionsschritte</a:t>
            </a:r>
            <a:endParaRPr lang="de-DE" altLang="de-DE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Grafik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92" y="6335585"/>
            <a:ext cx="956346" cy="50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3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69A67D01-30E7-47FD-8FEB-601843FFA2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2420" y="1023700"/>
            <a:ext cx="82280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de-DE" sz="20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>Ablauf der Fortbildung</a:t>
            </a:r>
            <a:r>
              <a:rPr lang="de-DE" altLang="de-DE" sz="24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/>
            </a:r>
            <a:br>
              <a:rPr lang="de-DE" altLang="de-DE" sz="24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endParaRPr lang="de-DE" sz="2400" dirty="0"/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03AFA15A-3F4C-4D83-AAF5-7DA71D02D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391429"/>
            <a:ext cx="8469505" cy="4485843"/>
          </a:xfrm>
          <a:prstGeom prst="rect">
            <a:avLst/>
          </a:prstGeom>
          <a:noFill/>
          <a:ln w="22225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altLang="de-DE" b="1" i="1" dirty="0">
                <a:latin typeface="Calibri" pitchFamily="34" charset="0"/>
                <a:cs typeface="Calibri" pitchFamily="34" charset="0"/>
              </a:rPr>
              <a:t>2. Präsenzphase: synchron bzw. teilsynchron </a:t>
            </a:r>
            <a:endParaRPr lang="de-DE" altLang="de-DE" b="1" i="1" dirty="0" smtClean="0">
              <a:latin typeface="Calibri" pitchFamily="34" charset="0"/>
              <a:cs typeface="Calibri" pitchFamily="34" charset="0"/>
            </a:endParaRPr>
          </a:p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altLang="de-DE" b="1" u="sng" dirty="0" smtClean="0">
                <a:latin typeface="Calibri" pitchFamily="34" charset="0"/>
                <a:cs typeface="Calibri" pitchFamily="34" charset="0"/>
              </a:rPr>
              <a:t>Unterstützungsangebote zur Implementation</a:t>
            </a:r>
            <a:endParaRPr lang="de-DE" altLang="de-DE" b="1" u="sng" dirty="0">
              <a:latin typeface="Calibri" pitchFamily="34" charset="0"/>
              <a:cs typeface="Calibri" pitchFamily="34" charset="0"/>
            </a:endParaRPr>
          </a:p>
          <a:p>
            <a:pPr marL="342900" indent="-255588" algn="l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Präsentation </a:t>
            </a:r>
            <a:r>
              <a:rPr lang="de-DE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und Reflexion der </a:t>
            </a:r>
            <a:r>
              <a:rPr lang="de-DE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Entwürfe zur schulischen Umsetzung aus der </a:t>
            </a:r>
            <a:r>
              <a:rPr lang="de-DE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Distanzphase</a:t>
            </a:r>
          </a:p>
          <a:p>
            <a:pPr marL="342900" indent="-255588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Kritischer Austausch und Anregungen zur Weiterentwicklung </a:t>
            </a:r>
          </a:p>
          <a:p>
            <a:pPr marL="342900" indent="-255588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Planung der Pilotierung</a:t>
            </a:r>
          </a:p>
          <a:p>
            <a:pPr marL="342900" indent="-255588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altLang="de-DE" dirty="0" smtClean="0">
                <a:latin typeface="Calibri" pitchFamily="34" charset="0"/>
                <a:cs typeface="Calibri" pitchFamily="34" charset="0"/>
              </a:rPr>
              <a:t>Konkretisierung </a:t>
            </a:r>
            <a:r>
              <a:rPr lang="de-DE" altLang="de-DE" dirty="0">
                <a:latin typeface="Calibri" pitchFamily="34" charset="0"/>
                <a:cs typeface="Calibri" pitchFamily="34" charset="0"/>
              </a:rPr>
              <a:t>von schulspezifischen Einsatzmöglichkeiten der </a:t>
            </a:r>
            <a:r>
              <a:rPr lang="de-DE" altLang="de-DE" dirty="0" smtClean="0">
                <a:latin typeface="Calibri" pitchFamily="34" charset="0"/>
                <a:cs typeface="Calibri" pitchFamily="34" charset="0"/>
              </a:rPr>
              <a:t>Laborhelferinnen und  -helfer</a:t>
            </a:r>
            <a:endParaRPr lang="de-DE" kern="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255588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Möglicher </a:t>
            </a:r>
            <a:r>
              <a:rPr lang="de-DE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Input: Die Lernberaterrolle</a:t>
            </a:r>
          </a:p>
          <a:p>
            <a:pPr marL="342900" indent="-255588" algn="l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Möglicher </a:t>
            </a:r>
            <a:r>
              <a:rPr lang="de-DE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Input: </a:t>
            </a:r>
            <a:r>
              <a:rPr lang="de-DE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Schulinterne Evaluation</a:t>
            </a:r>
            <a:endParaRPr lang="de-DE" kern="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255588" algn="l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Möglicher Input: </a:t>
            </a:r>
            <a:r>
              <a:rPr lang="de-DE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Tutorenmodelle / Peer-Education</a:t>
            </a:r>
            <a:endParaRPr lang="de-DE" kern="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Grafik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92" y="6335585"/>
            <a:ext cx="956346" cy="50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01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FD440-20E3-4437-8B2A-8D79C3BD7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76" y="620688"/>
            <a:ext cx="8229240" cy="1143000"/>
          </a:xfrm>
        </p:spPr>
        <p:txBody>
          <a:bodyPr/>
          <a:lstStyle/>
          <a:p>
            <a:pPr algn="ctr"/>
            <a:r>
              <a:rPr lang="de-DE" altLang="de-DE" sz="20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>Ablauf der Fortbildung</a:t>
            </a:r>
            <a:endParaRPr lang="de-DE" sz="2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68AB84F-76A7-4880-BEE7-86EC4351B991}"/>
              </a:ext>
            </a:extLst>
          </p:cNvPr>
          <p:cNvSpPr txBox="1"/>
          <p:nvPr/>
        </p:nvSpPr>
        <p:spPr>
          <a:xfrm>
            <a:off x="179512" y="2132856"/>
            <a:ext cx="8712968" cy="2916183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b="1" i="1" dirty="0">
                <a:latin typeface="Calibri" pitchFamily="34" charset="0"/>
                <a:cs typeface="Calibri" pitchFamily="34" charset="0"/>
              </a:rPr>
              <a:t>2. Distanzphase: asynchron bzw. teilsynchron</a:t>
            </a:r>
            <a:r>
              <a:rPr lang="de-DE" altLang="de-DE" b="1" i="1" dirty="0">
                <a:latin typeface="Calibri" pitchFamily="34" charset="0"/>
                <a:cs typeface="Calibri" pitchFamily="34" charset="0"/>
              </a:rPr>
              <a:t> </a:t>
            </a:r>
            <a:endParaRPr lang="de-DE" altLang="de-DE" b="1" i="1" dirty="0" smtClean="0">
              <a:latin typeface="Calibri" pitchFamily="34" charset="0"/>
              <a:cs typeface="Calibri" pitchFamily="34" charset="0"/>
            </a:endParaRPr>
          </a:p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b="1" u="sng" dirty="0" smtClean="0">
                <a:latin typeface="Calibri" pitchFamily="34" charset="0"/>
                <a:cs typeface="Calibri" pitchFamily="34" charset="0"/>
              </a:rPr>
              <a:t>Erprobung des schuleigenen Konzeptes</a:t>
            </a:r>
          </a:p>
          <a:p>
            <a:pPr marL="342900" indent="-255588" defTabSz="360000" eaLnBrk="1" hangingPunct="1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dirty="0" smtClean="0">
                <a:latin typeface="Calibri" pitchFamily="34" charset="0"/>
                <a:cs typeface="Calibri" pitchFamily="34" charset="0"/>
              </a:rPr>
              <a:t>Überarbeitung </a:t>
            </a:r>
            <a:r>
              <a:rPr lang="de-DE" dirty="0">
                <a:latin typeface="Calibri" pitchFamily="34" charset="0"/>
                <a:cs typeface="Calibri" pitchFamily="34" charset="0"/>
              </a:rPr>
              <a:t>des schuleigenen Konzeptes</a:t>
            </a:r>
          </a:p>
          <a:p>
            <a:pPr marL="342900" indent="-255588" defTabSz="360000" eaLnBrk="1" hangingPunct="1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dirty="0">
                <a:latin typeface="Calibri" pitchFamily="34" charset="0"/>
                <a:cs typeface="Calibri" pitchFamily="34" charset="0"/>
              </a:rPr>
              <a:t>Pilotierung: Erprobung des Materials in einem exemplarischen Ausbildungsdurchgang</a:t>
            </a:r>
            <a:br>
              <a:rPr lang="de-DE" dirty="0">
                <a:latin typeface="Calibri" pitchFamily="34" charset="0"/>
                <a:cs typeface="Calibri" pitchFamily="34" charset="0"/>
              </a:rPr>
            </a:br>
            <a:r>
              <a:rPr lang="de-DE" dirty="0">
                <a:latin typeface="Calibri" pitchFamily="34" charset="0"/>
                <a:cs typeface="Calibri" pitchFamily="34" charset="0"/>
              </a:rPr>
              <a:t>und Dokumentation</a:t>
            </a:r>
          </a:p>
          <a:p>
            <a:pPr marL="342900" indent="-255588" defTabSz="360000" eaLnBrk="1" hangingPunct="1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dirty="0">
                <a:latin typeface="Calibri" pitchFamily="34" charset="0"/>
                <a:cs typeface="Calibri" pitchFamily="34" charset="0"/>
              </a:rPr>
              <a:t>Innerschulische Reflexion / Zwischenevaluation</a:t>
            </a:r>
          </a:p>
          <a:p>
            <a:pPr marL="342900" indent="-255588" defTabSz="360000" eaLnBrk="1" hangingPunct="1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dirty="0">
                <a:latin typeface="Calibri" pitchFamily="34" charset="0"/>
                <a:cs typeface="Calibri" pitchFamily="34" charset="0"/>
              </a:rPr>
              <a:t>Sammlung von Fragen, </a:t>
            </a:r>
            <a:r>
              <a:rPr lang="de-DE" dirty="0" err="1">
                <a:latin typeface="Calibri" pitchFamily="34" charset="0"/>
                <a:cs typeface="Calibri" pitchFamily="34" charset="0"/>
              </a:rPr>
              <a:t>Gelingensfaktoren</a:t>
            </a:r>
            <a:r>
              <a:rPr lang="de-DE" dirty="0">
                <a:latin typeface="Calibri" pitchFamily="34" charset="0"/>
                <a:cs typeface="Calibri" pitchFamily="34" charset="0"/>
              </a:rPr>
              <a:t> und Stolpersteinen</a:t>
            </a:r>
          </a:p>
        </p:txBody>
      </p:sp>
      <p:pic>
        <p:nvPicPr>
          <p:cNvPr id="4" name="Grafik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92" y="6335585"/>
            <a:ext cx="956346" cy="50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6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69A67D01-30E7-47FD-8FEB-601843FFA2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1520" y="1023700"/>
            <a:ext cx="82280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de-DE" sz="20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>Ablauf der Fortbildung</a:t>
            </a:r>
            <a:r>
              <a:rPr lang="de-DE" altLang="de-DE" sz="24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  <a:t/>
            </a:r>
            <a:br>
              <a:rPr lang="de-DE" altLang="de-DE" sz="2400" b="1" dirty="0">
                <a:latin typeface="Calibri" pitchFamily="34" charset="0"/>
                <a:ea typeface="MS PGothic" pitchFamily="34" charset="-128"/>
                <a:cs typeface="Calibri" pitchFamily="34" charset="0"/>
              </a:rPr>
            </a:br>
            <a:endParaRPr lang="de-DE" sz="2400" dirty="0"/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03AFA15A-3F4C-4D83-AAF5-7DA71D02D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578494"/>
            <a:ext cx="8446588" cy="3701013"/>
          </a:xfrm>
          <a:prstGeom prst="rect">
            <a:avLst/>
          </a:prstGeom>
          <a:noFill/>
          <a:ln w="22225">
            <a:solidFill>
              <a:schemeClr val="accent6"/>
            </a:solidFill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altLang="de-DE" b="1" i="1" dirty="0">
                <a:latin typeface="Calibri" pitchFamily="34" charset="0"/>
                <a:cs typeface="Calibri" pitchFamily="34" charset="0"/>
              </a:rPr>
              <a:t>3</a:t>
            </a:r>
            <a:r>
              <a:rPr lang="de-DE" altLang="de-DE" b="1" i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de-DE" altLang="de-DE" b="1" i="1" dirty="0">
                <a:latin typeface="Calibri" pitchFamily="34" charset="0"/>
                <a:cs typeface="Calibri" pitchFamily="34" charset="0"/>
              </a:rPr>
              <a:t>Präsenzphase: synchron bzw. teilsynchron </a:t>
            </a:r>
            <a:endParaRPr lang="de-DE" altLang="de-DE" b="1" i="1" dirty="0" smtClean="0">
              <a:latin typeface="Calibri" pitchFamily="34" charset="0"/>
              <a:cs typeface="Calibri" pitchFamily="34" charset="0"/>
            </a:endParaRPr>
          </a:p>
          <a:p>
            <a:pPr marL="182563" algn="ctr" defTabSz="360000">
              <a:spcBef>
                <a:spcPts val="300"/>
              </a:spcBef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de-DE" altLang="de-DE" b="1" u="sng" dirty="0" smtClean="0">
                <a:latin typeface="Calibri" pitchFamily="34" charset="0"/>
                <a:cs typeface="Calibri" pitchFamily="34" charset="0"/>
              </a:rPr>
              <a:t>Reflexion und Möglichkeiten der Weiterentwicklung</a:t>
            </a:r>
            <a:endParaRPr lang="de-DE" altLang="de-DE" b="1" u="sng" dirty="0">
              <a:latin typeface="Calibri" pitchFamily="34" charset="0"/>
              <a:cs typeface="Calibri" pitchFamily="34" charset="0"/>
            </a:endParaRPr>
          </a:p>
          <a:p>
            <a:pPr marL="342900" indent="-255588" algn="l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Austausch: Erfahrungen aus der Pilotierung</a:t>
            </a:r>
          </a:p>
          <a:p>
            <a:pPr marL="342900" indent="-255588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Identifikation von Ansätzen und individuellen Bedarfen zur Weiterentwicklung / </a:t>
            </a:r>
            <a:r>
              <a:rPr lang="de-DE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Optimierung</a:t>
            </a:r>
          </a:p>
          <a:p>
            <a:pPr marL="342900" indent="-255588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Bedarfsorientierte Expertise</a:t>
            </a:r>
            <a:endParaRPr lang="de-DE" kern="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255588" algn="l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kern="0" dirty="0" smtClean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Gesamt-Reflexion</a:t>
            </a:r>
            <a:endParaRPr lang="de-DE" kern="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255588" algn="l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de-DE" kern="0" dirty="0">
                <a:solidFill>
                  <a:sysClr val="windowText" lastClr="000000"/>
                </a:solidFill>
                <a:latin typeface="Calibri" pitchFamily="34" charset="0"/>
                <a:cs typeface="Calibri" pitchFamily="34" charset="0"/>
              </a:rPr>
              <a:t>Angebote zur Vernetzung für die Weiterarbeit</a:t>
            </a:r>
          </a:p>
          <a:p>
            <a:pPr marL="342900" indent="-342900" algn="l" defTabSz="360000">
              <a:lnSpc>
                <a:spcPct val="150000"/>
              </a:lnSpc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</a:pPr>
            <a:endParaRPr lang="de-DE" sz="2000" kern="0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Grafik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92" y="6335585"/>
            <a:ext cx="956346" cy="503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48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437</Words>
  <PresentationFormat>Bildschirmpräsentation (4:3)</PresentationFormat>
  <Paragraphs>80</Paragraphs>
  <Slides>7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MS PGothic</vt:lpstr>
      <vt:lpstr>Arial</vt:lpstr>
      <vt:lpstr>Calibri</vt:lpstr>
      <vt:lpstr>Courier New</vt:lpstr>
      <vt:lpstr>DejaVu Sans</vt:lpstr>
      <vt:lpstr>StarSymbol</vt:lpstr>
      <vt:lpstr>Office Theme</vt:lpstr>
      <vt:lpstr>PowerPoint-Präsentation</vt:lpstr>
      <vt:lpstr>PowerPoint-Präsentation</vt:lpstr>
      <vt:lpstr>Ablauf der Fortbildung </vt:lpstr>
      <vt:lpstr>PowerPoint-Präsentation</vt:lpstr>
      <vt:lpstr>Ablauf der Fortbildung </vt:lpstr>
      <vt:lpstr>Ablauf der Fortbildung</vt:lpstr>
      <vt:lpstr>Ablauf der Fortbildung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modified xsi:type="dcterms:W3CDTF">2022-06-23T10:38:46Z</dcterms:modified>
</cp:coreProperties>
</file>