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3"/>
  </p:sldMasterIdLst>
  <p:notesMasterIdLst>
    <p:notesMasterId r:id="rId5"/>
  </p:notesMasterIdLst>
  <p:sldIdLst>
    <p:sldId id="256" r:id="rId4"/>
  </p:sldIdLst>
  <p:sldSz cx="9144000" cy="6858000" type="screen4x3"/>
  <p:notesSz cx="7104063" cy="10234613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1pPr>
    <a:lvl2pPr marL="4572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2pPr>
    <a:lvl3pPr marL="9144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3pPr>
    <a:lvl4pPr marL="1371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4pPr>
    <a:lvl5pPr marL="18288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 userDrawn="1">
          <p15:clr>
            <a:srgbClr val="A4A3A4"/>
          </p15:clr>
        </p15:guide>
        <p15:guide id="2" pos="223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B4C7055-10DB-4AF6-BE36-3CDD2B3BE17E}" v="45" dt="2020-03-12T07:27:17.11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354" y="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3224"/>
        <p:guide pos="223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Master" Target="slideMasters/slideMaster1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10" Type="http://schemas.microsoft.com/office/2015/10/relationships/revisionInfo" Target="revisionInfo.xml"/><Relationship Id="rId4" Type="http://schemas.openxmlformats.org/officeDocument/2006/relationships/slide" Target="slides/slide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>
            <a:extLst>
              <a:ext uri="{FF2B5EF4-FFF2-40B4-BE49-F238E27FC236}">
                <a16:creationId xmlns:a16="http://schemas.microsoft.com/office/drawing/2014/main" id="{CD64FA16-39B4-4A80-80D1-72A0D9CEA2AF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0" y="777875"/>
            <a:ext cx="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715053A3-8FB7-4148-953D-03E5416C509A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 bwMode="auto">
          <a:xfrm>
            <a:off x="710407" y="4861442"/>
            <a:ext cx="5681606" cy="46038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de-DE" altLang="de-DE" noProof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">
            <a:extLst>
              <a:ext uri="{FF2B5EF4-FFF2-40B4-BE49-F238E27FC236}">
                <a16:creationId xmlns:a16="http://schemas.microsoft.com/office/drawing/2014/main" id="{719E0BF2-F616-4DF2-98DB-3C0B7814E8E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77875"/>
            <a:ext cx="5116513" cy="383857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9" name="Rectangle 2">
            <a:extLst>
              <a:ext uri="{FF2B5EF4-FFF2-40B4-BE49-F238E27FC236}">
                <a16:creationId xmlns:a16="http://schemas.microsoft.com/office/drawing/2014/main" id="{4FB564A8-51CD-4D3B-8C6E-9B663723D82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10407" y="4861441"/>
            <a:ext cx="5683250" cy="4605576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D4316E7-C3CC-4F82-87B1-25D514C75B16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de-DE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AED1F8E-B1A4-491E-8165-7254409215BE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de-DE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EF28EC9-42BB-47B0-BF18-1B4567F4697C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43DDB1-9921-41E8-A991-F61D08A070E3}" type="slidenum">
              <a:rPr lang="en-GB" altLang="de-DE"/>
              <a:pPr>
                <a:defRPr/>
              </a:pPr>
              <a:t>‹Nr.›</a:t>
            </a:fld>
            <a:endParaRPr lang="en-GB" altLang="de-DE"/>
          </a:p>
        </p:txBody>
      </p:sp>
    </p:spTree>
    <p:extLst>
      <p:ext uri="{BB962C8B-B14F-4D97-AF65-F5344CB8AC3E}">
        <p14:creationId xmlns:p14="http://schemas.microsoft.com/office/powerpoint/2010/main" val="35299225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E362516-5C8F-4FFB-8ED5-E84C34A93DE9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de-DE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5E9846B-FEB4-43D4-8540-8621BBB3C1B6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de-DE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FD75E91-E3AE-4909-8369-D18DD9824095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2C2912-AA5B-45CA-B127-720E2B86C8EC}" type="slidenum">
              <a:rPr lang="en-GB" altLang="de-DE"/>
              <a:pPr>
                <a:defRPr/>
              </a:pPr>
              <a:t>‹Nr.›</a:t>
            </a:fld>
            <a:endParaRPr lang="en-GB" altLang="de-DE"/>
          </a:p>
        </p:txBody>
      </p:sp>
    </p:spTree>
    <p:extLst>
      <p:ext uri="{BB962C8B-B14F-4D97-AF65-F5344CB8AC3E}">
        <p14:creationId xmlns:p14="http://schemas.microsoft.com/office/powerpoint/2010/main" val="39973410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128588"/>
            <a:ext cx="2055813" cy="5995987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28588"/>
            <a:ext cx="6019800" cy="5995987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88915FA-7CB9-4F33-8E31-FA0F237D48CD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de-DE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2000447-8886-4DF9-BF38-859D9CDB4D15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de-DE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A864C95-2112-4AC5-A02A-B902FE74B307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482992-B63E-43E8-BAAB-1DEBBD2B9C23}" type="slidenum">
              <a:rPr lang="en-GB" altLang="de-DE"/>
              <a:pPr>
                <a:defRPr/>
              </a:pPr>
              <a:t>‹Nr.›</a:t>
            </a:fld>
            <a:endParaRPr lang="en-GB" altLang="de-DE"/>
          </a:p>
        </p:txBody>
      </p:sp>
    </p:spTree>
    <p:extLst>
      <p:ext uri="{BB962C8B-B14F-4D97-AF65-F5344CB8AC3E}">
        <p14:creationId xmlns:p14="http://schemas.microsoft.com/office/powerpoint/2010/main" val="28205869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28588"/>
            <a:ext cx="8228013" cy="1433512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BCBEE8E2-3DB6-4E1F-9B67-EEC99C78AF56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de-DE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05E9475-57D1-4E25-8122-794F06FE7B8E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de-DE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5C4C418D-7298-474C-B612-58788D5D9A10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19089C-9E32-44D6-96B3-15758EEAEF62}" type="slidenum">
              <a:rPr lang="en-GB" altLang="de-DE"/>
              <a:pPr>
                <a:defRPr/>
              </a:pPr>
              <a:t>‹Nr.›</a:t>
            </a:fld>
            <a:endParaRPr lang="en-GB" altLang="de-DE"/>
          </a:p>
        </p:txBody>
      </p:sp>
    </p:spTree>
    <p:extLst>
      <p:ext uri="{BB962C8B-B14F-4D97-AF65-F5344CB8AC3E}">
        <p14:creationId xmlns:p14="http://schemas.microsoft.com/office/powerpoint/2010/main" val="521005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FC09A5B-FFC5-4EB8-AE81-9016B39397CF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de-DE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ACE4244-68F5-45A3-92F4-863F88D7661F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de-DE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FFFEB74-3DA2-4ED9-9699-CA0DC58CD129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8001E2-A2FF-4F2D-B88E-527070F6A663}" type="slidenum">
              <a:rPr lang="en-GB" altLang="de-DE"/>
              <a:pPr>
                <a:defRPr/>
              </a:pPr>
              <a:t>‹Nr.›</a:t>
            </a:fld>
            <a:endParaRPr lang="en-GB" altLang="de-DE"/>
          </a:p>
        </p:txBody>
      </p:sp>
    </p:spTree>
    <p:extLst>
      <p:ext uri="{BB962C8B-B14F-4D97-AF65-F5344CB8AC3E}">
        <p14:creationId xmlns:p14="http://schemas.microsoft.com/office/powerpoint/2010/main" val="40408000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136758E-6D03-472A-82C2-E6248894EF29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de-DE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A44B1B9-9962-4D9A-9F40-108B3A0D8673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de-DE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9F85A83-E01D-445C-88A1-99216176F148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BDEFCC-1BB5-4B65-BB77-10F7E5CDBF45}" type="slidenum">
              <a:rPr lang="en-GB" altLang="de-DE"/>
              <a:pPr>
                <a:defRPr/>
              </a:pPr>
              <a:t>‹Nr.›</a:t>
            </a:fld>
            <a:endParaRPr lang="en-GB" altLang="de-DE"/>
          </a:p>
        </p:txBody>
      </p:sp>
    </p:spTree>
    <p:extLst>
      <p:ext uri="{BB962C8B-B14F-4D97-AF65-F5344CB8AC3E}">
        <p14:creationId xmlns:p14="http://schemas.microsoft.com/office/powerpoint/2010/main" val="3230295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3D7C1C4E-FC21-4137-AAA1-BBE6CC50BFF1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de-DE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47F88C93-4EAD-404E-8768-BB794843E67E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de-DE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2E6D6C44-B7ED-488C-B049-01FC5BE66FC6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DF2C3D-5E61-4923-A916-248ABEC63A6B}" type="slidenum">
              <a:rPr lang="en-GB" altLang="de-DE"/>
              <a:pPr>
                <a:defRPr/>
              </a:pPr>
              <a:t>‹Nr.›</a:t>
            </a:fld>
            <a:endParaRPr lang="en-GB" altLang="de-DE"/>
          </a:p>
        </p:txBody>
      </p:sp>
    </p:spTree>
    <p:extLst>
      <p:ext uri="{BB962C8B-B14F-4D97-AF65-F5344CB8AC3E}">
        <p14:creationId xmlns:p14="http://schemas.microsoft.com/office/powerpoint/2010/main" val="795131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F4E64AB9-0C49-4F46-BF8F-A14A88ED44D8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de-DE"/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709E762A-6F52-485B-B1C0-7B1AE0E03EB9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de-DE"/>
          </a:p>
        </p:txBody>
      </p:sp>
      <p:sp>
        <p:nvSpPr>
          <p:cNvPr id="9" name="Rectangle 5">
            <a:extLst>
              <a:ext uri="{FF2B5EF4-FFF2-40B4-BE49-F238E27FC236}">
                <a16:creationId xmlns:a16="http://schemas.microsoft.com/office/drawing/2014/main" id="{59DFEFFC-AFA3-43C1-9A8E-BFDF1225F882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830AB6-3526-4C21-922E-E53243F800A4}" type="slidenum">
              <a:rPr lang="en-GB" altLang="de-DE"/>
              <a:pPr>
                <a:defRPr/>
              </a:pPr>
              <a:t>‹Nr.›</a:t>
            </a:fld>
            <a:endParaRPr lang="en-GB" altLang="de-DE"/>
          </a:p>
        </p:txBody>
      </p:sp>
    </p:spTree>
    <p:extLst>
      <p:ext uri="{BB962C8B-B14F-4D97-AF65-F5344CB8AC3E}">
        <p14:creationId xmlns:p14="http://schemas.microsoft.com/office/powerpoint/2010/main" val="3030241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C6D34B94-4740-45AF-A968-ABE9CFC57948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de-DE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4CC22A69-D659-4AFF-B16F-5CCEB106E028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de-DE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DE50901B-BE39-4BA6-9430-EBB7E14ED4BC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19D166-15C8-4364-9A31-80A5EBC6454F}" type="slidenum">
              <a:rPr lang="en-GB" altLang="de-DE"/>
              <a:pPr>
                <a:defRPr/>
              </a:pPr>
              <a:t>‹Nr.›</a:t>
            </a:fld>
            <a:endParaRPr lang="en-GB" altLang="de-DE"/>
          </a:p>
        </p:txBody>
      </p:sp>
    </p:spTree>
    <p:extLst>
      <p:ext uri="{BB962C8B-B14F-4D97-AF65-F5344CB8AC3E}">
        <p14:creationId xmlns:p14="http://schemas.microsoft.com/office/powerpoint/2010/main" val="8813853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>
            <a:extLst>
              <a:ext uri="{FF2B5EF4-FFF2-40B4-BE49-F238E27FC236}">
                <a16:creationId xmlns:a16="http://schemas.microsoft.com/office/drawing/2014/main" id="{4E6620F0-77D3-43AD-BD45-8DE7A2C8E009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de-DE"/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80EA0D6A-FB17-4C5B-9FDF-803AEFE96651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de-DE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6F2BB3ED-7A76-4D92-8B99-5EE9D62D8B51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7DB66B-168A-489A-9863-98EE3510E1B9}" type="slidenum">
              <a:rPr lang="en-GB" altLang="de-DE"/>
              <a:pPr>
                <a:defRPr/>
              </a:pPr>
              <a:t>‹Nr.›</a:t>
            </a:fld>
            <a:endParaRPr lang="en-GB" altLang="de-DE"/>
          </a:p>
        </p:txBody>
      </p:sp>
    </p:spTree>
    <p:extLst>
      <p:ext uri="{BB962C8B-B14F-4D97-AF65-F5344CB8AC3E}">
        <p14:creationId xmlns:p14="http://schemas.microsoft.com/office/powerpoint/2010/main" val="39411494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8E43E82B-6CB7-4D19-A766-54BDA798F05F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de-DE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1ECA65BA-8E1A-4429-95D8-2A0C312847CF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de-DE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3CB6061B-15F1-499A-B2B6-ABECE4E698C4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F98EB5-5F36-48B4-ADC5-C7167C7EAFB5}" type="slidenum">
              <a:rPr lang="en-GB" altLang="de-DE"/>
              <a:pPr>
                <a:defRPr/>
              </a:pPr>
              <a:t>‹Nr.›</a:t>
            </a:fld>
            <a:endParaRPr lang="en-GB" altLang="de-DE"/>
          </a:p>
        </p:txBody>
      </p:sp>
    </p:spTree>
    <p:extLst>
      <p:ext uri="{BB962C8B-B14F-4D97-AF65-F5344CB8AC3E}">
        <p14:creationId xmlns:p14="http://schemas.microsoft.com/office/powerpoint/2010/main" val="29225203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824D2F46-32E6-407B-8685-82597ACAE2CB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de-DE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7F5AEDD0-6210-4331-A690-F2A599B6F764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de-DE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031C3C06-9035-4690-A714-1E00FE2614EB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B94DF3-A091-4274-B299-E97379344544}" type="slidenum">
              <a:rPr lang="en-GB" altLang="de-DE"/>
              <a:pPr>
                <a:defRPr/>
              </a:pPr>
              <a:t>‹Nr.›</a:t>
            </a:fld>
            <a:endParaRPr lang="en-GB" altLang="de-DE"/>
          </a:p>
        </p:txBody>
      </p:sp>
    </p:spTree>
    <p:extLst>
      <p:ext uri="{BB962C8B-B14F-4D97-AF65-F5344CB8AC3E}">
        <p14:creationId xmlns:p14="http://schemas.microsoft.com/office/powerpoint/2010/main" val="28764959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>
            <a:extLst>
              <a:ext uri="{FF2B5EF4-FFF2-40B4-BE49-F238E27FC236}">
                <a16:creationId xmlns:a16="http://schemas.microsoft.com/office/drawing/2014/main" id="{18EA9CF4-3526-4327-B31F-25B4877FDD0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8588"/>
            <a:ext cx="8228013" cy="1433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de-DE"/>
              <a:t>Klicken Sie, um das Format des Titeltextes zu bearbeiten</a:t>
            </a:r>
          </a:p>
        </p:txBody>
      </p:sp>
      <p:sp>
        <p:nvSpPr>
          <p:cNvPr id="1027" name="Rectangle 2">
            <a:extLst>
              <a:ext uri="{FF2B5EF4-FFF2-40B4-BE49-F238E27FC236}">
                <a16:creationId xmlns:a16="http://schemas.microsoft.com/office/drawing/2014/main" id="{E94BFE72-CF5A-4A24-A912-4E5E62A5C6F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8013" cy="452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de-DE"/>
              <a:t>Klicken Sie, um die Formate des Gliederungstextes zu bearbeiten</a:t>
            </a:r>
          </a:p>
          <a:p>
            <a:pPr lvl="1"/>
            <a:r>
              <a:rPr lang="en-GB" altLang="de-DE"/>
              <a:t>Zweite Gliederungsebene</a:t>
            </a:r>
          </a:p>
          <a:p>
            <a:pPr lvl="2"/>
            <a:r>
              <a:rPr lang="en-GB" altLang="de-DE"/>
              <a:t>Dritte Gliederungsebene</a:t>
            </a:r>
          </a:p>
          <a:p>
            <a:pPr lvl="3"/>
            <a:r>
              <a:rPr lang="en-GB" altLang="de-DE"/>
              <a:t>Vierte Gliederungsebene</a:t>
            </a:r>
          </a:p>
          <a:p>
            <a:pPr lvl="4"/>
            <a:r>
              <a:rPr lang="en-GB" altLang="de-DE"/>
              <a:t>Fünfte Gliederungsebene</a:t>
            </a:r>
          </a:p>
          <a:p>
            <a:pPr lvl="4"/>
            <a:r>
              <a:rPr lang="en-GB" altLang="de-DE"/>
              <a:t>Sechste Gliederungsebene</a:t>
            </a:r>
          </a:p>
          <a:p>
            <a:pPr lvl="4"/>
            <a:r>
              <a:rPr lang="en-GB" altLang="de-DE"/>
              <a:t>Siebente Gliederungsebene</a:t>
            </a:r>
          </a:p>
          <a:p>
            <a:pPr lvl="4"/>
            <a:r>
              <a:rPr lang="en-GB" altLang="de-DE"/>
              <a:t>Achte Gliederungsebene</a:t>
            </a:r>
          </a:p>
          <a:p>
            <a:pPr lvl="4"/>
            <a:r>
              <a:rPr lang="en-GB" altLang="de-DE"/>
              <a:t>Neunte Gliederungsebene</a:t>
            </a:r>
          </a:p>
        </p:txBody>
      </p:sp>
      <p:sp>
        <p:nvSpPr>
          <p:cNvPr id="2" name="Rectangle 3">
            <a:extLst>
              <a:ext uri="{FF2B5EF4-FFF2-40B4-BE49-F238E27FC236}">
                <a16:creationId xmlns:a16="http://schemas.microsoft.com/office/drawing/2014/main" id="{EDBB652C-0154-4767-B56F-857770617AAC}"/>
              </a:ext>
            </a:extLst>
          </p:cNvPr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5225"/>
            <a:ext cx="2132013" cy="47466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 altLang="de-DE"/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26E504C2-E886-4296-80EF-5473FDEC51A9}"/>
              </a:ext>
            </a:extLst>
          </p:cNvPr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94013" cy="47466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lnSpc>
                <a:spcPct val="100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 altLang="de-DE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74416C72-5392-4B34-B69F-F5AF066A7D74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32013" cy="47466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D2C0749D-D7B2-4C6D-9A15-790DA233923B}" type="slidenum">
              <a:rPr lang="en-GB" altLang="de-DE"/>
              <a:pPr>
                <a:defRPr/>
              </a:pPr>
              <a:t>‹Nr.›</a:t>
            </a:fld>
            <a:endParaRPr lang="en-GB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panose="020B0604020202020204" pitchFamily="34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panose="020B0604020202020204" pitchFamily="34" charset="0"/>
        <a:defRPr sz="4400">
          <a:solidFill>
            <a:srgbClr val="000000"/>
          </a:solidFill>
          <a:latin typeface="Arial" charset="0"/>
        </a:defRPr>
      </a:lvl2pPr>
      <a:lvl3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panose="020B0604020202020204" pitchFamily="34" charset="0"/>
        <a:defRPr sz="4400">
          <a:solidFill>
            <a:srgbClr val="000000"/>
          </a:solidFill>
          <a:latin typeface="Arial" charset="0"/>
        </a:defRPr>
      </a:lvl3pPr>
      <a:lvl4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panose="020B0604020202020204" pitchFamily="34" charset="0"/>
        <a:defRPr sz="4400">
          <a:solidFill>
            <a:srgbClr val="000000"/>
          </a:solidFill>
          <a:latin typeface="Arial" charset="0"/>
        </a:defRPr>
      </a:lvl4pPr>
      <a:lvl5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panose="020B0604020202020204" pitchFamily="34" charset="0"/>
        <a:defRPr sz="4400">
          <a:solidFill>
            <a:srgbClr val="000000"/>
          </a:solidFill>
          <a:latin typeface="Arial" charset="0"/>
        </a:defRPr>
      </a:lvl5pPr>
      <a:lvl6pPr marL="457200" algn="ctr" defTabSz="449263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Arial" charset="0"/>
        </a:defRPr>
      </a:lvl6pPr>
      <a:lvl7pPr marL="914400" algn="ctr" defTabSz="449263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Arial" charset="0"/>
        </a:defRPr>
      </a:lvl7pPr>
      <a:lvl8pPr marL="1371600" algn="ctr" defTabSz="449263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Arial" charset="0"/>
        </a:defRPr>
      </a:lvl8pPr>
      <a:lvl9pPr marL="1828800" algn="ctr" defTabSz="449263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Arial" charset="0"/>
        </a:defRPr>
      </a:lvl9pPr>
    </p:titleStyle>
    <p:bodyStyle>
      <a:lvl1pPr marL="341313" indent="-341313" algn="l" defTabSz="449263" rtl="0" eaLnBrk="0" fontAlgn="base" hangingPunct="0">
        <a:lnSpc>
          <a:spcPct val="93000"/>
        </a:lnSpc>
        <a:spcBef>
          <a:spcPts val="800"/>
        </a:spcBef>
        <a:spcAft>
          <a:spcPct val="0"/>
        </a:spcAft>
        <a:buClr>
          <a:srgbClr val="000000"/>
        </a:buClr>
        <a:buSzPct val="100000"/>
        <a:buFont typeface="Arial" panose="020B0604020202020204" pitchFamily="34" charset="0"/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1363" indent="-284163" algn="l" defTabSz="449263" rtl="0" eaLnBrk="0" fontAlgn="base" hangingPunct="0">
        <a:lnSpc>
          <a:spcPct val="93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Arial" panose="020B0604020202020204" pitchFamily="34" charset="0"/>
        <a:buChar char="–"/>
        <a:defRPr sz="2800">
          <a:solidFill>
            <a:srgbClr val="000000"/>
          </a:solidFill>
          <a:latin typeface="+mn-lt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Arial" panose="020B0604020202020204" pitchFamily="34" charset="0"/>
        <a:buChar char="•"/>
        <a:defRPr sz="2400">
          <a:solidFill>
            <a:srgbClr val="000000"/>
          </a:solidFill>
          <a:latin typeface="+mn-lt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panose="020B0604020202020204" pitchFamily="34" charset="0"/>
        <a:buChar char="–"/>
        <a:defRPr sz="2000">
          <a:solidFill>
            <a:srgbClr val="000000"/>
          </a:solidFill>
          <a:latin typeface="+mn-lt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panose="020B0604020202020204" pitchFamily="34" charset="0"/>
        <a:buChar char="»"/>
        <a:defRPr sz="2000">
          <a:solidFill>
            <a:srgbClr val="000000"/>
          </a:solidFill>
          <a:latin typeface="+mn-lt"/>
        </a:defRPr>
      </a:lvl5pPr>
      <a:lvl6pPr marL="2514600" indent="-228600" algn="l" defTabSz="449263" rtl="0" fontAlgn="base">
        <a:lnSpc>
          <a:spcPct val="93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</a:defRPr>
      </a:lvl6pPr>
      <a:lvl7pPr marL="2971800" indent="-228600" algn="l" defTabSz="449263" rtl="0" fontAlgn="base">
        <a:lnSpc>
          <a:spcPct val="93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</a:defRPr>
      </a:lvl7pPr>
      <a:lvl8pPr marL="3429000" indent="-228600" algn="l" defTabSz="449263" rtl="0" fontAlgn="base">
        <a:lnSpc>
          <a:spcPct val="93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</a:defRPr>
      </a:lvl8pPr>
      <a:lvl9pPr marL="3886200" indent="-228600" algn="l" defTabSz="449263" rtl="0" fontAlgn="base">
        <a:lnSpc>
          <a:spcPct val="93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1">
            <a:extLst>
              <a:ext uri="{FF2B5EF4-FFF2-40B4-BE49-F238E27FC236}">
                <a16:creationId xmlns:a16="http://schemas.microsoft.com/office/drawing/2014/main" id="{625B0AB7-AA50-4919-95E9-17777EFCDA66}"/>
              </a:ext>
            </a:extLst>
          </p:cNvPr>
          <p:cNvSpPr>
            <a:spLocks noChangeShapeType="1"/>
          </p:cNvSpPr>
          <p:nvPr/>
        </p:nvSpPr>
        <p:spPr bwMode="auto">
          <a:xfrm>
            <a:off x="0" y="3429000"/>
            <a:ext cx="9144000" cy="1588"/>
          </a:xfrm>
          <a:prstGeom prst="line">
            <a:avLst/>
          </a:prstGeom>
          <a:noFill/>
          <a:ln w="12600">
            <a:solidFill>
              <a:srgbClr val="C0C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075" name="Line 2">
            <a:extLst>
              <a:ext uri="{FF2B5EF4-FFF2-40B4-BE49-F238E27FC236}">
                <a16:creationId xmlns:a16="http://schemas.microsoft.com/office/drawing/2014/main" id="{CCEE29C5-47D7-4CB5-8D72-3BD5EC4DCB56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0" y="-134938"/>
            <a:ext cx="1588" cy="7127876"/>
          </a:xfrm>
          <a:prstGeom prst="line">
            <a:avLst/>
          </a:prstGeom>
          <a:noFill/>
          <a:ln w="12600">
            <a:solidFill>
              <a:srgbClr val="C0C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076" name="Line 3">
            <a:extLst>
              <a:ext uri="{FF2B5EF4-FFF2-40B4-BE49-F238E27FC236}">
                <a16:creationId xmlns:a16="http://schemas.microsoft.com/office/drawing/2014/main" id="{A766F7B0-6019-4C18-8112-51D2CEEC0E16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0" y="-134938"/>
            <a:ext cx="1588" cy="7127876"/>
          </a:xfrm>
          <a:prstGeom prst="line">
            <a:avLst/>
          </a:prstGeom>
          <a:noFill/>
          <a:ln w="12600">
            <a:solidFill>
              <a:srgbClr val="C0C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077" name="Line 4">
            <a:extLst>
              <a:ext uri="{FF2B5EF4-FFF2-40B4-BE49-F238E27FC236}">
                <a16:creationId xmlns:a16="http://schemas.microsoft.com/office/drawing/2014/main" id="{EE19D518-88A2-493F-AFF1-CF573701ECF3}"/>
              </a:ext>
            </a:extLst>
          </p:cNvPr>
          <p:cNvSpPr>
            <a:spLocks noChangeShapeType="1"/>
          </p:cNvSpPr>
          <p:nvPr/>
        </p:nvSpPr>
        <p:spPr bwMode="auto">
          <a:xfrm>
            <a:off x="6858000" y="-134938"/>
            <a:ext cx="1588" cy="7127876"/>
          </a:xfrm>
          <a:prstGeom prst="line">
            <a:avLst/>
          </a:prstGeom>
          <a:noFill/>
          <a:ln w="12600">
            <a:solidFill>
              <a:srgbClr val="C0C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078" name="Text Box 5">
            <a:extLst>
              <a:ext uri="{FF2B5EF4-FFF2-40B4-BE49-F238E27FC236}">
                <a16:creationId xmlns:a16="http://schemas.microsoft.com/office/drawing/2014/main" id="{4DBD2013-7A76-4F84-B56B-DF65BD594D5B}"/>
              </a:ext>
            </a:extLst>
          </p:cNvPr>
          <p:cNvSpPr txBox="1">
            <a:spLocks noChangeArrowheads="1"/>
          </p:cNvSpPr>
          <p:nvPr/>
        </p:nvSpPr>
        <p:spPr bwMode="auto">
          <a:xfrm flipV="1">
            <a:off x="153988" y="2982913"/>
            <a:ext cx="20510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lnSpc>
                <a:spcPct val="93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3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3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ts val="1125"/>
              </a:spcBef>
              <a:buFont typeface="Arial" panose="020B0604020202020204" pitchFamily="34" charset="0"/>
              <a:buNone/>
            </a:pPr>
            <a:r>
              <a:rPr lang="en-GB" altLang="de-DE" sz="1800" dirty="0"/>
              <a:t>Tag 3</a:t>
            </a:r>
          </a:p>
        </p:txBody>
      </p:sp>
      <p:sp>
        <p:nvSpPr>
          <p:cNvPr id="3079" name="Text Box 6">
            <a:extLst>
              <a:ext uri="{FF2B5EF4-FFF2-40B4-BE49-F238E27FC236}">
                <a16:creationId xmlns:a16="http://schemas.microsoft.com/office/drawing/2014/main" id="{8B4386E0-4CFB-4C90-A1B0-1EED1AEB61E8}"/>
              </a:ext>
            </a:extLst>
          </p:cNvPr>
          <p:cNvSpPr txBox="1">
            <a:spLocks noChangeArrowheads="1"/>
          </p:cNvSpPr>
          <p:nvPr/>
        </p:nvSpPr>
        <p:spPr bwMode="auto">
          <a:xfrm flipV="1">
            <a:off x="2330450" y="3006725"/>
            <a:ext cx="2195513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lnSpc>
                <a:spcPct val="93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3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3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ts val="1125"/>
              </a:spcBef>
              <a:buFont typeface="Arial" panose="020B0604020202020204" pitchFamily="34" charset="0"/>
              <a:buNone/>
            </a:pPr>
            <a:r>
              <a:rPr lang="en-GB" altLang="de-DE" sz="1800" dirty="0"/>
              <a:t>Tag 2b</a:t>
            </a:r>
          </a:p>
        </p:txBody>
      </p:sp>
      <p:sp>
        <p:nvSpPr>
          <p:cNvPr id="3080" name="Text Box 7">
            <a:extLst>
              <a:ext uri="{FF2B5EF4-FFF2-40B4-BE49-F238E27FC236}">
                <a16:creationId xmlns:a16="http://schemas.microsoft.com/office/drawing/2014/main" id="{56835EA5-88F5-4FDE-8994-3BB1DF80B0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3532188"/>
            <a:ext cx="2284413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lnSpc>
                <a:spcPct val="93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3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3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ts val="1125"/>
              </a:spcBef>
              <a:buFont typeface="Arial" panose="020B0604020202020204" pitchFamily="34" charset="0"/>
              <a:buNone/>
            </a:pPr>
            <a:r>
              <a:rPr lang="en-GB" altLang="de-DE" sz="1800" dirty="0"/>
              <a:t>Tag 4</a:t>
            </a:r>
          </a:p>
        </p:txBody>
      </p:sp>
      <p:sp>
        <p:nvSpPr>
          <p:cNvPr id="3081" name="Text Box 8">
            <a:extLst>
              <a:ext uri="{FF2B5EF4-FFF2-40B4-BE49-F238E27FC236}">
                <a16:creationId xmlns:a16="http://schemas.microsoft.com/office/drawing/2014/main" id="{F131548D-B04E-4A25-BB17-2CEBFA32DB98}"/>
              </a:ext>
            </a:extLst>
          </p:cNvPr>
          <p:cNvSpPr txBox="1">
            <a:spLocks noChangeArrowheads="1"/>
          </p:cNvSpPr>
          <p:nvPr/>
        </p:nvSpPr>
        <p:spPr bwMode="auto">
          <a:xfrm rot="10800000">
            <a:off x="4702175" y="3019425"/>
            <a:ext cx="2054225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lnSpc>
                <a:spcPct val="93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3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3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ts val="1125"/>
              </a:spcBef>
              <a:buFont typeface="Arial" panose="020B0604020202020204" pitchFamily="34" charset="0"/>
              <a:buNone/>
            </a:pPr>
            <a:r>
              <a:rPr lang="en-GB" altLang="de-DE" sz="1800" dirty="0"/>
              <a:t>Tag 2a</a:t>
            </a:r>
          </a:p>
        </p:txBody>
      </p:sp>
      <p:sp>
        <p:nvSpPr>
          <p:cNvPr id="3082" name="Text Box 9">
            <a:extLst>
              <a:ext uri="{FF2B5EF4-FFF2-40B4-BE49-F238E27FC236}">
                <a16:creationId xmlns:a16="http://schemas.microsoft.com/office/drawing/2014/main" id="{BB72A64E-54FA-4612-8E6E-A89F69E1F5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73313" y="3525838"/>
            <a:ext cx="2162175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lnSpc>
                <a:spcPct val="93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3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3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ts val="1125"/>
              </a:spcBef>
              <a:buFont typeface="Arial" panose="020B0604020202020204" pitchFamily="34" charset="0"/>
              <a:buNone/>
            </a:pPr>
            <a:r>
              <a:rPr lang="en-GB" altLang="de-DE" sz="1800" dirty="0"/>
              <a:t>Tag 5</a:t>
            </a:r>
          </a:p>
        </p:txBody>
      </p:sp>
      <p:sp>
        <p:nvSpPr>
          <p:cNvPr id="3084" name="Text Box 11">
            <a:extLst>
              <a:ext uri="{FF2B5EF4-FFF2-40B4-BE49-F238E27FC236}">
                <a16:creationId xmlns:a16="http://schemas.microsoft.com/office/drawing/2014/main" id="{5F224591-68BA-4B6B-B235-F146DF79B60E}"/>
              </a:ext>
            </a:extLst>
          </p:cNvPr>
          <p:cNvSpPr txBox="1">
            <a:spLocks noChangeArrowheads="1"/>
          </p:cNvSpPr>
          <p:nvPr/>
        </p:nvSpPr>
        <p:spPr bwMode="auto">
          <a:xfrm rot="10800000">
            <a:off x="6951663" y="2603500"/>
            <a:ext cx="2051050" cy="78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lnSpc>
                <a:spcPct val="93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3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3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ts val="1125"/>
              </a:spcBef>
              <a:buFont typeface="Arial" panose="020B0604020202020204" pitchFamily="34" charset="0"/>
              <a:buNone/>
            </a:pPr>
            <a:r>
              <a:rPr lang="en-GB" altLang="de-DE" sz="1800"/>
              <a:t>Tag 1</a:t>
            </a:r>
          </a:p>
          <a:p>
            <a:pPr algn="ctr" eaLnBrk="1" hangingPunct="1">
              <a:lnSpc>
                <a:spcPct val="100000"/>
              </a:lnSpc>
              <a:spcBef>
                <a:spcPts val="1125"/>
              </a:spcBef>
              <a:buFont typeface="Arial" panose="020B0604020202020204" pitchFamily="34" charset="0"/>
              <a:buNone/>
            </a:pPr>
            <a:endParaRPr lang="en-GB" altLang="de-DE" sz="1800"/>
          </a:p>
        </p:txBody>
      </p:sp>
      <p:pic>
        <p:nvPicPr>
          <p:cNvPr id="3085" name="Grafik 15" descr="Ein Bild, das Spielzeug, drinnen enthält.&#10;&#10;Automatisch generierte Beschreibung">
            <a:extLst>
              <a:ext uri="{FF2B5EF4-FFF2-40B4-BE49-F238E27FC236}">
                <a16:creationId xmlns:a16="http://schemas.microsoft.com/office/drawing/2014/main" id="{F4656CE0-6FE3-4E38-9847-5844F21F24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5325" y="4941888"/>
            <a:ext cx="1104900" cy="118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Grafik 16">
            <a:extLst>
              <a:ext uri="{FF2B5EF4-FFF2-40B4-BE49-F238E27FC236}">
                <a16:creationId xmlns:a16="http://schemas.microsoft.com/office/drawing/2014/main" id="{5A5CD6EE-0FB2-4C69-80CB-FB625D0849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7775" y="5300663"/>
            <a:ext cx="1454150" cy="1090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Rechteck 17">
            <a:extLst>
              <a:ext uri="{FF2B5EF4-FFF2-40B4-BE49-F238E27FC236}">
                <a16:creationId xmlns:a16="http://schemas.microsoft.com/office/drawing/2014/main" id="{9B392FC2-CB86-4BB6-BE23-C8B7E0362065}"/>
              </a:ext>
            </a:extLst>
          </p:cNvPr>
          <p:cNvSpPr/>
          <p:nvPr/>
        </p:nvSpPr>
        <p:spPr>
          <a:xfrm>
            <a:off x="6799314" y="3988852"/>
            <a:ext cx="2387497" cy="73629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lnSpc>
                <a:spcPct val="9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/>
            </a:pPr>
            <a:r>
              <a:rPr lang="de-DE" sz="1700" b="1" spc="50" dirty="0">
                <a:ln w="0"/>
                <a:solidFill>
                  <a:schemeClr val="tx1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Footlight MT Light" panose="0204060206030A020304" pitchFamily="18" charset="0"/>
              </a:rPr>
              <a:t>Buddy-Book</a:t>
            </a:r>
          </a:p>
          <a:p>
            <a:pPr algn="ctr" eaLnBrk="1" hangingPunct="1">
              <a:lnSpc>
                <a:spcPct val="9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/>
            </a:pPr>
            <a:r>
              <a:rPr lang="de-DE" sz="1700" b="1" spc="50" dirty="0">
                <a:ln w="0"/>
                <a:solidFill>
                  <a:schemeClr val="tx1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Footlight MT Light" panose="0204060206030A020304" pitchFamily="18" charset="0"/>
              </a:rPr>
              <a:t>Jana in den Everglades </a:t>
            </a:r>
            <a:r>
              <a:rPr lang="de-DE" sz="1100" b="1" spc="50" dirty="0">
                <a:ln w="0"/>
                <a:solidFill>
                  <a:schemeClr val="tx1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Footlight MT Light" panose="0204060206030A020304" pitchFamily="18" charset="0"/>
              </a:rPr>
              <a:t>Trennverfahren für unterwegs</a:t>
            </a:r>
          </a:p>
        </p:txBody>
      </p:sp>
      <p:grpSp>
        <p:nvGrpSpPr>
          <p:cNvPr id="3088" name="Gruppieren 27">
            <a:extLst>
              <a:ext uri="{FF2B5EF4-FFF2-40B4-BE49-F238E27FC236}">
                <a16:creationId xmlns:a16="http://schemas.microsoft.com/office/drawing/2014/main" id="{6F9E5A1B-1F94-4629-A73E-AA5B30189956}"/>
              </a:ext>
            </a:extLst>
          </p:cNvPr>
          <p:cNvGrpSpPr>
            <a:grpSpLocks/>
          </p:cNvGrpSpPr>
          <p:nvPr/>
        </p:nvGrpSpPr>
        <p:grpSpPr bwMode="auto">
          <a:xfrm>
            <a:off x="192088" y="3935413"/>
            <a:ext cx="1879600" cy="2970212"/>
            <a:chOff x="2470181" y="3941763"/>
            <a:chExt cx="1879598" cy="2970280"/>
          </a:xfrm>
        </p:grpSpPr>
        <p:sp>
          <p:nvSpPr>
            <p:cNvPr id="29" name="Rechteck: abgerundete Ecken 28">
              <a:extLst>
                <a:ext uri="{FF2B5EF4-FFF2-40B4-BE49-F238E27FC236}">
                  <a16:creationId xmlns:a16="http://schemas.microsoft.com/office/drawing/2014/main" id="{3F2093EB-DFDC-47B8-A0F3-29E3FA16ACFE}"/>
                </a:ext>
              </a:extLst>
            </p:cNvPr>
            <p:cNvSpPr/>
            <p:nvPr/>
          </p:nvSpPr>
          <p:spPr>
            <a:xfrm>
              <a:off x="2470181" y="3941763"/>
              <a:ext cx="1879598" cy="2844865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eaLnBrk="1" hangingPunct="1">
                <a:lnSpc>
                  <a:spcPct val="93000"/>
                </a:lnSpc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  <a:defRPr/>
              </a:pPr>
              <a:endParaRPr lang="de-DE"/>
            </a:p>
          </p:txBody>
        </p:sp>
        <p:sp>
          <p:nvSpPr>
            <p:cNvPr id="30" name="Textfeld 6">
              <a:extLst>
                <a:ext uri="{FF2B5EF4-FFF2-40B4-BE49-F238E27FC236}">
                  <a16:creationId xmlns:a16="http://schemas.microsoft.com/office/drawing/2014/main" id="{E890C8BF-9928-4F7E-B0E7-B7335CB1A779}"/>
                </a:ext>
              </a:extLst>
            </p:cNvPr>
            <p:cNvSpPr txBox="1"/>
            <p:nvPr/>
          </p:nvSpPr>
          <p:spPr>
            <a:xfrm>
              <a:off x="2547968" y="4022727"/>
              <a:ext cx="1800223" cy="288931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hangingPunct="1">
                <a:lnSpc>
                  <a:spcPct val="107000"/>
                </a:lnSpc>
                <a:spcAft>
                  <a:spcPts val="80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  <a:defRPr/>
              </a:pPr>
              <a:r>
                <a:rPr lang="de-DE" sz="1200" dirty="0">
                  <a:solidFill>
                    <a:srgbClr val="000000"/>
                  </a:solidFill>
                  <a:latin typeface="+mj-lt"/>
                  <a:ea typeface="Calibri" panose="020F0502020204030204" pitchFamily="34" charset="0"/>
                  <a:cs typeface="Times New Roman" panose="02020603050405020304" pitchFamily="18" charset="0"/>
                </a:rPr>
                <a:t>Trennverfahren:</a:t>
              </a:r>
              <a:endParaRPr lang="de-DE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eaLnBrk="1" hangingPunct="1">
                <a:lnSpc>
                  <a:spcPct val="107000"/>
                </a:lnSpc>
                <a:spcAft>
                  <a:spcPts val="80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  <a:defRPr/>
              </a:pPr>
              <a:r>
                <a:rPr lang="de-DE" sz="1100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_______________________</a:t>
              </a:r>
            </a:p>
            <a:p>
              <a:pPr eaLnBrk="1" hangingPunct="1">
                <a:lnSpc>
                  <a:spcPct val="107000"/>
                </a:lnSpc>
                <a:spcAft>
                  <a:spcPts val="80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  <a:defRPr/>
              </a:pPr>
              <a:r>
                <a:rPr lang="de-DE" sz="1200" dirty="0">
                  <a:solidFill>
                    <a:srgbClr val="000000"/>
                  </a:solidFill>
                  <a:latin typeface="+mj-lt"/>
                  <a:ea typeface="Calibri" panose="020F0502020204030204" pitchFamily="34" charset="0"/>
                  <a:cs typeface="Times New Roman" panose="02020603050405020304" pitchFamily="18" charset="0"/>
                </a:rPr>
                <a:t>Genutzte Eigenschaft:</a:t>
              </a:r>
            </a:p>
            <a:p>
              <a:pPr eaLnBrk="1" hangingPunct="1">
                <a:lnSpc>
                  <a:spcPct val="107000"/>
                </a:lnSpc>
                <a:spcAft>
                  <a:spcPts val="80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  <a:defRPr/>
              </a:pPr>
              <a:r>
                <a:rPr lang="de-DE" sz="1100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______________________</a:t>
              </a:r>
            </a:p>
            <a:p>
              <a:pPr eaLnBrk="1" hangingPunct="1">
                <a:lnSpc>
                  <a:spcPct val="107000"/>
                </a:lnSpc>
                <a:spcAft>
                  <a:spcPts val="80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  <a:defRPr/>
              </a:pPr>
              <a:r>
                <a:rPr lang="de-DE" sz="1200" dirty="0">
                  <a:solidFill>
                    <a:srgbClr val="000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Skizze:</a:t>
              </a:r>
            </a:p>
            <a:p>
              <a:pPr eaLnBrk="1" hangingPunct="1">
                <a:lnSpc>
                  <a:spcPct val="107000"/>
                </a:lnSpc>
                <a:spcAft>
                  <a:spcPts val="80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  <a:defRPr/>
              </a:pPr>
              <a:endParaRPr lang="de-DE" sz="1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eaLnBrk="1" hangingPunct="1">
                <a:lnSpc>
                  <a:spcPct val="107000"/>
                </a:lnSpc>
                <a:spcAft>
                  <a:spcPts val="80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  <a:defRPr/>
              </a:pPr>
              <a:endParaRPr lang="de-DE" sz="300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eaLnBrk="1" hangingPunct="1">
                <a:lnSpc>
                  <a:spcPct val="107000"/>
                </a:lnSpc>
                <a:spcAft>
                  <a:spcPts val="80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  <a:defRPr/>
              </a:pPr>
              <a:endParaRPr lang="de-DE" sz="300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eaLnBrk="1" hangingPunct="1">
                <a:lnSpc>
                  <a:spcPct val="107000"/>
                </a:lnSpc>
                <a:spcAft>
                  <a:spcPts val="80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  <a:defRPr/>
              </a:pPr>
              <a:r>
                <a:rPr lang="de-DE" sz="1100" dirty="0">
                  <a:solidFill>
                    <a:srgbClr val="000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Beispiel: _____________</a:t>
              </a:r>
              <a:endParaRPr lang="de-DE" sz="1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eaLnBrk="1" hangingPunct="1">
                <a:lnSpc>
                  <a:spcPct val="107000"/>
                </a:lnSpc>
                <a:spcAft>
                  <a:spcPts val="80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  <a:defRPr/>
              </a:pPr>
              <a:r>
                <a:rPr lang="de-DE" sz="1100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_______________________</a:t>
              </a:r>
            </a:p>
            <a:p>
              <a:pPr eaLnBrk="1" hangingPunct="1">
                <a:lnSpc>
                  <a:spcPct val="107000"/>
                </a:lnSpc>
                <a:spcAft>
                  <a:spcPts val="80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  <a:defRPr/>
              </a:pPr>
              <a:endParaRPr lang="de-DE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089" name="Gruppieren 27">
            <a:extLst>
              <a:ext uri="{FF2B5EF4-FFF2-40B4-BE49-F238E27FC236}">
                <a16:creationId xmlns:a16="http://schemas.microsoft.com/office/drawing/2014/main" id="{A00FD754-D996-4D40-9267-59E8F6FE9FE8}"/>
              </a:ext>
            </a:extLst>
          </p:cNvPr>
          <p:cNvGrpSpPr>
            <a:grpSpLocks/>
          </p:cNvGrpSpPr>
          <p:nvPr/>
        </p:nvGrpSpPr>
        <p:grpSpPr bwMode="auto">
          <a:xfrm>
            <a:off x="2489200" y="3935413"/>
            <a:ext cx="1879600" cy="2970212"/>
            <a:chOff x="2470181" y="3941763"/>
            <a:chExt cx="1879598" cy="2970280"/>
          </a:xfrm>
        </p:grpSpPr>
        <p:sp>
          <p:nvSpPr>
            <p:cNvPr id="37" name="Rechteck: abgerundete Ecken 36">
              <a:extLst>
                <a:ext uri="{FF2B5EF4-FFF2-40B4-BE49-F238E27FC236}">
                  <a16:creationId xmlns:a16="http://schemas.microsoft.com/office/drawing/2014/main" id="{229FB7B9-26E3-4415-9B3C-D27F819004F1}"/>
                </a:ext>
              </a:extLst>
            </p:cNvPr>
            <p:cNvSpPr/>
            <p:nvPr/>
          </p:nvSpPr>
          <p:spPr>
            <a:xfrm>
              <a:off x="2470181" y="3941763"/>
              <a:ext cx="1879598" cy="2844865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eaLnBrk="1" hangingPunct="1">
                <a:lnSpc>
                  <a:spcPct val="93000"/>
                </a:lnSpc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  <a:defRPr/>
              </a:pPr>
              <a:endParaRPr lang="de-DE"/>
            </a:p>
          </p:txBody>
        </p:sp>
        <p:sp>
          <p:nvSpPr>
            <p:cNvPr id="40" name="Textfeld 6">
              <a:extLst>
                <a:ext uri="{FF2B5EF4-FFF2-40B4-BE49-F238E27FC236}">
                  <a16:creationId xmlns:a16="http://schemas.microsoft.com/office/drawing/2014/main" id="{CD57B5E2-9DFF-451F-A7CD-2E6DA2CE447B}"/>
                </a:ext>
              </a:extLst>
            </p:cNvPr>
            <p:cNvSpPr txBox="1"/>
            <p:nvPr/>
          </p:nvSpPr>
          <p:spPr>
            <a:xfrm>
              <a:off x="2547969" y="4022727"/>
              <a:ext cx="1800223" cy="288931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hangingPunct="1">
                <a:lnSpc>
                  <a:spcPct val="107000"/>
                </a:lnSpc>
                <a:spcAft>
                  <a:spcPts val="80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  <a:defRPr/>
              </a:pPr>
              <a:r>
                <a:rPr lang="de-DE" sz="1200" dirty="0">
                  <a:solidFill>
                    <a:srgbClr val="000000"/>
                  </a:solidFill>
                  <a:latin typeface="+mj-lt"/>
                  <a:ea typeface="Calibri" panose="020F0502020204030204" pitchFamily="34" charset="0"/>
                  <a:cs typeface="Times New Roman" panose="02020603050405020304" pitchFamily="18" charset="0"/>
                </a:rPr>
                <a:t>Trennverfahren:</a:t>
              </a:r>
              <a:endParaRPr lang="de-DE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eaLnBrk="1" hangingPunct="1">
                <a:lnSpc>
                  <a:spcPct val="107000"/>
                </a:lnSpc>
                <a:spcAft>
                  <a:spcPts val="80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  <a:defRPr/>
              </a:pPr>
              <a:r>
                <a:rPr lang="de-DE" sz="1100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_______________________</a:t>
              </a:r>
            </a:p>
            <a:p>
              <a:pPr eaLnBrk="1" hangingPunct="1">
                <a:lnSpc>
                  <a:spcPct val="107000"/>
                </a:lnSpc>
                <a:spcAft>
                  <a:spcPts val="80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  <a:defRPr/>
              </a:pPr>
              <a:r>
                <a:rPr lang="de-DE" sz="1200" dirty="0">
                  <a:solidFill>
                    <a:srgbClr val="000000"/>
                  </a:solidFill>
                  <a:latin typeface="+mj-lt"/>
                  <a:ea typeface="Calibri" panose="020F0502020204030204" pitchFamily="34" charset="0"/>
                  <a:cs typeface="Times New Roman" panose="02020603050405020304" pitchFamily="18" charset="0"/>
                </a:rPr>
                <a:t>Genutzte Eigenschaft:</a:t>
              </a:r>
            </a:p>
            <a:p>
              <a:pPr eaLnBrk="1" hangingPunct="1">
                <a:lnSpc>
                  <a:spcPct val="107000"/>
                </a:lnSpc>
                <a:spcAft>
                  <a:spcPts val="80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  <a:defRPr/>
              </a:pPr>
              <a:r>
                <a:rPr lang="de-DE" sz="1100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______________________</a:t>
              </a:r>
            </a:p>
            <a:p>
              <a:pPr eaLnBrk="1" hangingPunct="1">
                <a:lnSpc>
                  <a:spcPct val="107000"/>
                </a:lnSpc>
                <a:spcAft>
                  <a:spcPts val="80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  <a:defRPr/>
              </a:pPr>
              <a:r>
                <a:rPr lang="de-DE" sz="1200" dirty="0">
                  <a:solidFill>
                    <a:srgbClr val="000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Skizze:</a:t>
              </a:r>
            </a:p>
            <a:p>
              <a:pPr eaLnBrk="1" hangingPunct="1">
                <a:lnSpc>
                  <a:spcPct val="107000"/>
                </a:lnSpc>
                <a:spcAft>
                  <a:spcPts val="80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  <a:defRPr/>
              </a:pPr>
              <a:endParaRPr lang="de-DE" sz="1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eaLnBrk="1" hangingPunct="1">
                <a:lnSpc>
                  <a:spcPct val="107000"/>
                </a:lnSpc>
                <a:spcAft>
                  <a:spcPts val="80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  <a:defRPr/>
              </a:pPr>
              <a:endParaRPr lang="de-DE" sz="300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eaLnBrk="1" hangingPunct="1">
                <a:lnSpc>
                  <a:spcPct val="107000"/>
                </a:lnSpc>
                <a:spcAft>
                  <a:spcPts val="80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  <a:defRPr/>
              </a:pPr>
              <a:endParaRPr lang="de-DE" sz="300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eaLnBrk="1" hangingPunct="1">
                <a:lnSpc>
                  <a:spcPct val="107000"/>
                </a:lnSpc>
                <a:spcAft>
                  <a:spcPts val="80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  <a:defRPr/>
              </a:pPr>
              <a:r>
                <a:rPr lang="de-DE" sz="1100" dirty="0">
                  <a:solidFill>
                    <a:srgbClr val="000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Beispiel: _____________</a:t>
              </a:r>
              <a:endParaRPr lang="de-DE" sz="1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eaLnBrk="1" hangingPunct="1">
                <a:lnSpc>
                  <a:spcPct val="107000"/>
                </a:lnSpc>
                <a:spcAft>
                  <a:spcPts val="80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  <a:defRPr/>
              </a:pPr>
              <a:r>
                <a:rPr lang="de-DE" sz="1100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_______________________</a:t>
              </a:r>
            </a:p>
            <a:p>
              <a:pPr eaLnBrk="1" hangingPunct="1">
                <a:lnSpc>
                  <a:spcPct val="107000"/>
                </a:lnSpc>
                <a:spcAft>
                  <a:spcPts val="80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  <a:defRPr/>
              </a:pPr>
              <a:endParaRPr lang="de-DE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090" name="Gruppieren 27">
            <a:extLst>
              <a:ext uri="{FF2B5EF4-FFF2-40B4-BE49-F238E27FC236}">
                <a16:creationId xmlns:a16="http://schemas.microsoft.com/office/drawing/2014/main" id="{E4878150-3F1B-424E-AF0B-E38EF40D3413}"/>
              </a:ext>
            </a:extLst>
          </p:cNvPr>
          <p:cNvGrpSpPr>
            <a:grpSpLocks/>
          </p:cNvGrpSpPr>
          <p:nvPr/>
        </p:nvGrpSpPr>
        <p:grpSpPr bwMode="auto">
          <a:xfrm rot="10800000">
            <a:off x="7053263" y="-41275"/>
            <a:ext cx="1879600" cy="2970213"/>
            <a:chOff x="2470181" y="3941763"/>
            <a:chExt cx="1879598" cy="2970280"/>
          </a:xfrm>
        </p:grpSpPr>
        <p:sp>
          <p:nvSpPr>
            <p:cNvPr id="44" name="Rechteck: abgerundete Ecken 43">
              <a:extLst>
                <a:ext uri="{FF2B5EF4-FFF2-40B4-BE49-F238E27FC236}">
                  <a16:creationId xmlns:a16="http://schemas.microsoft.com/office/drawing/2014/main" id="{FA1BDCFB-92DF-4996-A9CA-F9909B713BE3}"/>
                </a:ext>
              </a:extLst>
            </p:cNvPr>
            <p:cNvSpPr/>
            <p:nvPr/>
          </p:nvSpPr>
          <p:spPr>
            <a:xfrm>
              <a:off x="2470181" y="3940176"/>
              <a:ext cx="1879598" cy="2844864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eaLnBrk="1" hangingPunct="1">
                <a:lnSpc>
                  <a:spcPct val="93000"/>
                </a:lnSpc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  <a:defRPr/>
              </a:pPr>
              <a:endParaRPr lang="de-DE"/>
            </a:p>
          </p:txBody>
        </p:sp>
        <p:sp>
          <p:nvSpPr>
            <p:cNvPr id="45" name="Textfeld 6">
              <a:extLst>
                <a:ext uri="{FF2B5EF4-FFF2-40B4-BE49-F238E27FC236}">
                  <a16:creationId xmlns:a16="http://schemas.microsoft.com/office/drawing/2014/main" id="{AD9228E1-6920-4DEA-B195-1DE3BE039AB5}"/>
                </a:ext>
              </a:extLst>
            </p:cNvPr>
            <p:cNvSpPr txBox="1"/>
            <p:nvPr/>
          </p:nvSpPr>
          <p:spPr>
            <a:xfrm>
              <a:off x="2547969" y="4021140"/>
              <a:ext cx="1800223" cy="288931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hangingPunct="1">
                <a:lnSpc>
                  <a:spcPct val="107000"/>
                </a:lnSpc>
                <a:spcAft>
                  <a:spcPts val="80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  <a:defRPr/>
              </a:pPr>
              <a:r>
                <a:rPr lang="de-DE" sz="1200" dirty="0">
                  <a:solidFill>
                    <a:srgbClr val="000000"/>
                  </a:solidFill>
                  <a:latin typeface="+mj-lt"/>
                  <a:ea typeface="Calibri" panose="020F0502020204030204" pitchFamily="34" charset="0"/>
                  <a:cs typeface="Times New Roman" panose="02020603050405020304" pitchFamily="18" charset="0"/>
                </a:rPr>
                <a:t>Trennverfahren:</a:t>
              </a:r>
              <a:endParaRPr lang="de-DE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eaLnBrk="1" hangingPunct="1">
                <a:lnSpc>
                  <a:spcPct val="107000"/>
                </a:lnSpc>
                <a:spcAft>
                  <a:spcPts val="80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  <a:defRPr/>
              </a:pPr>
              <a:r>
                <a:rPr lang="de-DE" sz="1100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_______________________</a:t>
              </a:r>
            </a:p>
            <a:p>
              <a:pPr eaLnBrk="1" hangingPunct="1">
                <a:lnSpc>
                  <a:spcPct val="107000"/>
                </a:lnSpc>
                <a:spcAft>
                  <a:spcPts val="80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  <a:defRPr/>
              </a:pPr>
              <a:r>
                <a:rPr lang="de-DE" sz="1200" dirty="0">
                  <a:solidFill>
                    <a:srgbClr val="000000"/>
                  </a:solidFill>
                  <a:latin typeface="+mj-lt"/>
                  <a:ea typeface="Calibri" panose="020F0502020204030204" pitchFamily="34" charset="0"/>
                  <a:cs typeface="Times New Roman" panose="02020603050405020304" pitchFamily="18" charset="0"/>
                </a:rPr>
                <a:t>Genutzte Eigenschaft:</a:t>
              </a:r>
            </a:p>
            <a:p>
              <a:pPr eaLnBrk="1" hangingPunct="1">
                <a:lnSpc>
                  <a:spcPct val="107000"/>
                </a:lnSpc>
                <a:spcAft>
                  <a:spcPts val="80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  <a:defRPr/>
              </a:pPr>
              <a:r>
                <a:rPr lang="de-DE" sz="1100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______________________</a:t>
              </a:r>
            </a:p>
            <a:p>
              <a:pPr eaLnBrk="1" hangingPunct="1">
                <a:lnSpc>
                  <a:spcPct val="107000"/>
                </a:lnSpc>
                <a:spcAft>
                  <a:spcPts val="80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  <a:defRPr/>
              </a:pPr>
              <a:r>
                <a:rPr lang="de-DE" sz="1200" dirty="0">
                  <a:solidFill>
                    <a:srgbClr val="000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Skizze:</a:t>
              </a:r>
            </a:p>
            <a:p>
              <a:pPr eaLnBrk="1" hangingPunct="1">
                <a:lnSpc>
                  <a:spcPct val="107000"/>
                </a:lnSpc>
                <a:spcAft>
                  <a:spcPts val="80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  <a:defRPr/>
              </a:pPr>
              <a:endParaRPr lang="de-DE" sz="1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eaLnBrk="1" hangingPunct="1">
                <a:lnSpc>
                  <a:spcPct val="107000"/>
                </a:lnSpc>
                <a:spcAft>
                  <a:spcPts val="80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  <a:defRPr/>
              </a:pPr>
              <a:endParaRPr lang="de-DE" sz="300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eaLnBrk="1" hangingPunct="1">
                <a:lnSpc>
                  <a:spcPct val="107000"/>
                </a:lnSpc>
                <a:spcAft>
                  <a:spcPts val="80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  <a:defRPr/>
              </a:pPr>
              <a:endParaRPr lang="de-DE" sz="300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eaLnBrk="1" hangingPunct="1">
                <a:lnSpc>
                  <a:spcPct val="107000"/>
                </a:lnSpc>
                <a:spcAft>
                  <a:spcPts val="80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  <a:defRPr/>
              </a:pPr>
              <a:r>
                <a:rPr lang="de-DE" sz="1100" dirty="0">
                  <a:solidFill>
                    <a:srgbClr val="000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Beispiel: _____________</a:t>
              </a:r>
              <a:endParaRPr lang="de-DE" sz="1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eaLnBrk="1" hangingPunct="1">
                <a:lnSpc>
                  <a:spcPct val="107000"/>
                </a:lnSpc>
                <a:spcAft>
                  <a:spcPts val="80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  <a:defRPr/>
              </a:pPr>
              <a:r>
                <a:rPr lang="de-DE" sz="1100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_______________________</a:t>
              </a:r>
            </a:p>
            <a:p>
              <a:pPr eaLnBrk="1" hangingPunct="1">
                <a:lnSpc>
                  <a:spcPct val="107000"/>
                </a:lnSpc>
                <a:spcAft>
                  <a:spcPts val="80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  <a:defRPr/>
              </a:pPr>
              <a:endParaRPr lang="de-DE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091" name="Gruppieren 27">
            <a:extLst>
              <a:ext uri="{FF2B5EF4-FFF2-40B4-BE49-F238E27FC236}">
                <a16:creationId xmlns:a16="http://schemas.microsoft.com/office/drawing/2014/main" id="{061726EA-334F-4804-91DF-5D8925D35537}"/>
              </a:ext>
            </a:extLst>
          </p:cNvPr>
          <p:cNvGrpSpPr>
            <a:grpSpLocks/>
          </p:cNvGrpSpPr>
          <p:nvPr/>
        </p:nvGrpSpPr>
        <p:grpSpPr bwMode="auto">
          <a:xfrm rot="10800000">
            <a:off x="4767263" y="-46038"/>
            <a:ext cx="1879600" cy="2970213"/>
            <a:chOff x="2470181" y="3941763"/>
            <a:chExt cx="1879598" cy="2970280"/>
          </a:xfrm>
        </p:grpSpPr>
        <p:sp>
          <p:nvSpPr>
            <p:cNvPr id="47" name="Rechteck: abgerundete Ecken 46">
              <a:extLst>
                <a:ext uri="{FF2B5EF4-FFF2-40B4-BE49-F238E27FC236}">
                  <a16:creationId xmlns:a16="http://schemas.microsoft.com/office/drawing/2014/main" id="{774168CB-B901-494B-87D0-81763DA01AD5}"/>
                </a:ext>
              </a:extLst>
            </p:cNvPr>
            <p:cNvSpPr/>
            <p:nvPr/>
          </p:nvSpPr>
          <p:spPr>
            <a:xfrm>
              <a:off x="2470181" y="3940175"/>
              <a:ext cx="1879598" cy="2844864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eaLnBrk="1" hangingPunct="1">
                <a:lnSpc>
                  <a:spcPct val="93000"/>
                </a:lnSpc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  <a:defRPr/>
              </a:pPr>
              <a:endParaRPr lang="de-DE"/>
            </a:p>
          </p:txBody>
        </p:sp>
        <p:sp>
          <p:nvSpPr>
            <p:cNvPr id="48" name="Textfeld 6">
              <a:extLst>
                <a:ext uri="{FF2B5EF4-FFF2-40B4-BE49-F238E27FC236}">
                  <a16:creationId xmlns:a16="http://schemas.microsoft.com/office/drawing/2014/main" id="{C8A2001D-822F-4752-B7B6-414F7827CC00}"/>
                </a:ext>
              </a:extLst>
            </p:cNvPr>
            <p:cNvSpPr txBox="1"/>
            <p:nvPr/>
          </p:nvSpPr>
          <p:spPr>
            <a:xfrm>
              <a:off x="2547969" y="4021140"/>
              <a:ext cx="1800223" cy="288931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hangingPunct="1">
                <a:lnSpc>
                  <a:spcPct val="107000"/>
                </a:lnSpc>
                <a:spcAft>
                  <a:spcPts val="80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  <a:defRPr/>
              </a:pPr>
              <a:r>
                <a:rPr lang="de-DE" sz="1200" dirty="0">
                  <a:solidFill>
                    <a:srgbClr val="000000"/>
                  </a:solidFill>
                  <a:latin typeface="+mj-lt"/>
                  <a:ea typeface="Calibri" panose="020F0502020204030204" pitchFamily="34" charset="0"/>
                  <a:cs typeface="Times New Roman" panose="02020603050405020304" pitchFamily="18" charset="0"/>
                </a:rPr>
                <a:t>Trennverfahren:</a:t>
              </a:r>
              <a:endParaRPr lang="de-DE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eaLnBrk="1" hangingPunct="1">
                <a:lnSpc>
                  <a:spcPct val="107000"/>
                </a:lnSpc>
                <a:spcAft>
                  <a:spcPts val="80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  <a:defRPr/>
              </a:pPr>
              <a:r>
                <a:rPr lang="de-DE" sz="1100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_______________________</a:t>
              </a:r>
            </a:p>
            <a:p>
              <a:pPr eaLnBrk="1" hangingPunct="1">
                <a:lnSpc>
                  <a:spcPct val="107000"/>
                </a:lnSpc>
                <a:spcAft>
                  <a:spcPts val="80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  <a:defRPr/>
              </a:pPr>
              <a:r>
                <a:rPr lang="de-DE" sz="1200" dirty="0">
                  <a:solidFill>
                    <a:srgbClr val="000000"/>
                  </a:solidFill>
                  <a:latin typeface="+mj-lt"/>
                  <a:ea typeface="Calibri" panose="020F0502020204030204" pitchFamily="34" charset="0"/>
                  <a:cs typeface="Times New Roman" panose="02020603050405020304" pitchFamily="18" charset="0"/>
                </a:rPr>
                <a:t>Genutzte Eigenschaft:</a:t>
              </a:r>
            </a:p>
            <a:p>
              <a:pPr eaLnBrk="1" hangingPunct="1">
                <a:lnSpc>
                  <a:spcPct val="107000"/>
                </a:lnSpc>
                <a:spcAft>
                  <a:spcPts val="80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  <a:defRPr/>
              </a:pPr>
              <a:r>
                <a:rPr lang="de-DE" sz="1100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______________________</a:t>
              </a:r>
            </a:p>
            <a:p>
              <a:pPr eaLnBrk="1" hangingPunct="1">
                <a:lnSpc>
                  <a:spcPct val="107000"/>
                </a:lnSpc>
                <a:spcAft>
                  <a:spcPts val="80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  <a:defRPr/>
              </a:pPr>
              <a:r>
                <a:rPr lang="de-DE" sz="1200" dirty="0">
                  <a:solidFill>
                    <a:srgbClr val="000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Skizze:</a:t>
              </a:r>
            </a:p>
            <a:p>
              <a:pPr eaLnBrk="1" hangingPunct="1">
                <a:lnSpc>
                  <a:spcPct val="107000"/>
                </a:lnSpc>
                <a:spcAft>
                  <a:spcPts val="80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  <a:defRPr/>
              </a:pPr>
              <a:endParaRPr lang="de-DE" sz="1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eaLnBrk="1" hangingPunct="1">
                <a:lnSpc>
                  <a:spcPct val="107000"/>
                </a:lnSpc>
                <a:spcAft>
                  <a:spcPts val="80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  <a:defRPr/>
              </a:pPr>
              <a:endParaRPr lang="de-DE" sz="300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eaLnBrk="1" hangingPunct="1">
                <a:lnSpc>
                  <a:spcPct val="107000"/>
                </a:lnSpc>
                <a:spcAft>
                  <a:spcPts val="80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  <a:defRPr/>
              </a:pPr>
              <a:endParaRPr lang="de-DE" sz="300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eaLnBrk="1" hangingPunct="1">
                <a:lnSpc>
                  <a:spcPct val="107000"/>
                </a:lnSpc>
                <a:spcAft>
                  <a:spcPts val="80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  <a:defRPr/>
              </a:pPr>
              <a:r>
                <a:rPr lang="de-DE" sz="1100" dirty="0">
                  <a:solidFill>
                    <a:srgbClr val="000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Beispiel: _____________</a:t>
              </a:r>
              <a:endParaRPr lang="de-DE" sz="1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eaLnBrk="1" hangingPunct="1">
                <a:lnSpc>
                  <a:spcPct val="107000"/>
                </a:lnSpc>
                <a:spcAft>
                  <a:spcPts val="80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  <a:defRPr/>
              </a:pPr>
              <a:r>
                <a:rPr lang="de-DE" sz="1100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_______________________</a:t>
              </a:r>
            </a:p>
            <a:p>
              <a:pPr eaLnBrk="1" hangingPunct="1">
                <a:lnSpc>
                  <a:spcPct val="107000"/>
                </a:lnSpc>
                <a:spcAft>
                  <a:spcPts val="80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  <a:defRPr/>
              </a:pPr>
              <a:endParaRPr lang="de-DE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092" name="Gruppieren 27">
            <a:extLst>
              <a:ext uri="{FF2B5EF4-FFF2-40B4-BE49-F238E27FC236}">
                <a16:creationId xmlns:a16="http://schemas.microsoft.com/office/drawing/2014/main" id="{B672CBFB-8F56-4C36-968B-28D8A87178EE}"/>
              </a:ext>
            </a:extLst>
          </p:cNvPr>
          <p:cNvGrpSpPr>
            <a:grpSpLocks/>
          </p:cNvGrpSpPr>
          <p:nvPr/>
        </p:nvGrpSpPr>
        <p:grpSpPr bwMode="auto">
          <a:xfrm rot="10800000">
            <a:off x="2497138" y="-58738"/>
            <a:ext cx="1879600" cy="2970213"/>
            <a:chOff x="2470181" y="3941763"/>
            <a:chExt cx="1879598" cy="2970280"/>
          </a:xfrm>
        </p:grpSpPr>
        <p:sp>
          <p:nvSpPr>
            <p:cNvPr id="50" name="Rechteck: abgerundete Ecken 49">
              <a:extLst>
                <a:ext uri="{FF2B5EF4-FFF2-40B4-BE49-F238E27FC236}">
                  <a16:creationId xmlns:a16="http://schemas.microsoft.com/office/drawing/2014/main" id="{6DF59FFD-D76E-420E-9378-7B88B20AA359}"/>
                </a:ext>
              </a:extLst>
            </p:cNvPr>
            <p:cNvSpPr/>
            <p:nvPr/>
          </p:nvSpPr>
          <p:spPr>
            <a:xfrm>
              <a:off x="2470181" y="3940175"/>
              <a:ext cx="1879598" cy="2844864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eaLnBrk="1" hangingPunct="1">
                <a:lnSpc>
                  <a:spcPct val="93000"/>
                </a:lnSpc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  <a:defRPr/>
              </a:pPr>
              <a:endParaRPr lang="de-DE"/>
            </a:p>
          </p:txBody>
        </p:sp>
        <p:sp>
          <p:nvSpPr>
            <p:cNvPr id="51" name="Textfeld 6">
              <a:extLst>
                <a:ext uri="{FF2B5EF4-FFF2-40B4-BE49-F238E27FC236}">
                  <a16:creationId xmlns:a16="http://schemas.microsoft.com/office/drawing/2014/main" id="{DB696F1C-2D5C-4529-A8B0-9438DC4C9CCD}"/>
                </a:ext>
              </a:extLst>
            </p:cNvPr>
            <p:cNvSpPr txBox="1"/>
            <p:nvPr/>
          </p:nvSpPr>
          <p:spPr>
            <a:xfrm>
              <a:off x="2547969" y="4021140"/>
              <a:ext cx="1800223" cy="288931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hangingPunct="1">
                <a:lnSpc>
                  <a:spcPct val="107000"/>
                </a:lnSpc>
                <a:spcAft>
                  <a:spcPts val="80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  <a:defRPr/>
              </a:pPr>
              <a:r>
                <a:rPr lang="de-DE" sz="1200" dirty="0">
                  <a:solidFill>
                    <a:srgbClr val="000000"/>
                  </a:solidFill>
                  <a:latin typeface="+mj-lt"/>
                  <a:ea typeface="Calibri" panose="020F0502020204030204" pitchFamily="34" charset="0"/>
                  <a:cs typeface="Times New Roman" panose="02020603050405020304" pitchFamily="18" charset="0"/>
                </a:rPr>
                <a:t>Trennverfahren:</a:t>
              </a:r>
              <a:endParaRPr lang="de-DE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eaLnBrk="1" hangingPunct="1">
                <a:lnSpc>
                  <a:spcPct val="107000"/>
                </a:lnSpc>
                <a:spcAft>
                  <a:spcPts val="80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  <a:defRPr/>
              </a:pPr>
              <a:r>
                <a:rPr lang="de-DE" sz="1100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_______________________</a:t>
              </a:r>
            </a:p>
            <a:p>
              <a:pPr eaLnBrk="1" hangingPunct="1">
                <a:lnSpc>
                  <a:spcPct val="107000"/>
                </a:lnSpc>
                <a:spcAft>
                  <a:spcPts val="80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  <a:defRPr/>
              </a:pPr>
              <a:r>
                <a:rPr lang="de-DE" sz="1200" dirty="0">
                  <a:solidFill>
                    <a:srgbClr val="000000"/>
                  </a:solidFill>
                  <a:latin typeface="+mj-lt"/>
                  <a:ea typeface="Calibri" panose="020F0502020204030204" pitchFamily="34" charset="0"/>
                  <a:cs typeface="Times New Roman" panose="02020603050405020304" pitchFamily="18" charset="0"/>
                </a:rPr>
                <a:t>Genutzte Eigenschaft:</a:t>
              </a:r>
            </a:p>
            <a:p>
              <a:pPr eaLnBrk="1" hangingPunct="1">
                <a:lnSpc>
                  <a:spcPct val="107000"/>
                </a:lnSpc>
                <a:spcAft>
                  <a:spcPts val="80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  <a:defRPr/>
              </a:pPr>
              <a:r>
                <a:rPr lang="de-DE" sz="1100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______________________</a:t>
              </a:r>
            </a:p>
            <a:p>
              <a:pPr eaLnBrk="1" hangingPunct="1">
                <a:lnSpc>
                  <a:spcPct val="107000"/>
                </a:lnSpc>
                <a:spcAft>
                  <a:spcPts val="80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  <a:defRPr/>
              </a:pPr>
              <a:r>
                <a:rPr lang="de-DE" sz="1200" dirty="0">
                  <a:solidFill>
                    <a:srgbClr val="000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Skizze:</a:t>
              </a:r>
            </a:p>
            <a:p>
              <a:pPr eaLnBrk="1" hangingPunct="1">
                <a:lnSpc>
                  <a:spcPct val="107000"/>
                </a:lnSpc>
                <a:spcAft>
                  <a:spcPts val="80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  <a:defRPr/>
              </a:pPr>
              <a:endParaRPr lang="de-DE" sz="1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eaLnBrk="1" hangingPunct="1">
                <a:lnSpc>
                  <a:spcPct val="107000"/>
                </a:lnSpc>
                <a:spcAft>
                  <a:spcPts val="80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  <a:defRPr/>
              </a:pPr>
              <a:endParaRPr lang="de-DE" sz="300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eaLnBrk="1" hangingPunct="1">
                <a:lnSpc>
                  <a:spcPct val="107000"/>
                </a:lnSpc>
                <a:spcAft>
                  <a:spcPts val="80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  <a:defRPr/>
              </a:pPr>
              <a:endParaRPr lang="de-DE" sz="300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eaLnBrk="1" hangingPunct="1">
                <a:lnSpc>
                  <a:spcPct val="107000"/>
                </a:lnSpc>
                <a:spcAft>
                  <a:spcPts val="80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  <a:defRPr/>
              </a:pPr>
              <a:r>
                <a:rPr lang="de-DE" sz="1100" dirty="0">
                  <a:solidFill>
                    <a:srgbClr val="000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Beispiel: _____________</a:t>
              </a:r>
              <a:endParaRPr lang="de-DE" sz="1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eaLnBrk="1" hangingPunct="1">
                <a:lnSpc>
                  <a:spcPct val="107000"/>
                </a:lnSpc>
                <a:spcAft>
                  <a:spcPts val="80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  <a:defRPr/>
              </a:pPr>
              <a:r>
                <a:rPr lang="de-DE" sz="1100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_______________________</a:t>
              </a:r>
            </a:p>
            <a:p>
              <a:pPr eaLnBrk="1" hangingPunct="1">
                <a:lnSpc>
                  <a:spcPct val="107000"/>
                </a:lnSpc>
                <a:spcAft>
                  <a:spcPts val="80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  <a:defRPr/>
              </a:pPr>
              <a:endParaRPr lang="de-DE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093" name="Gruppieren 27">
            <a:extLst>
              <a:ext uri="{FF2B5EF4-FFF2-40B4-BE49-F238E27FC236}">
                <a16:creationId xmlns:a16="http://schemas.microsoft.com/office/drawing/2014/main" id="{48174E6B-790E-4E82-B3F3-E5583517B7DA}"/>
              </a:ext>
            </a:extLst>
          </p:cNvPr>
          <p:cNvGrpSpPr>
            <a:grpSpLocks/>
          </p:cNvGrpSpPr>
          <p:nvPr/>
        </p:nvGrpSpPr>
        <p:grpSpPr bwMode="auto">
          <a:xfrm rot="10800000">
            <a:off x="204788" y="-65088"/>
            <a:ext cx="1879600" cy="2970213"/>
            <a:chOff x="2470181" y="3941763"/>
            <a:chExt cx="1879598" cy="2970280"/>
          </a:xfrm>
        </p:grpSpPr>
        <p:sp>
          <p:nvSpPr>
            <p:cNvPr id="53" name="Rechteck: abgerundete Ecken 52">
              <a:extLst>
                <a:ext uri="{FF2B5EF4-FFF2-40B4-BE49-F238E27FC236}">
                  <a16:creationId xmlns:a16="http://schemas.microsoft.com/office/drawing/2014/main" id="{A1349A87-0D41-4D0C-A6B8-937C84A5E3A2}"/>
                </a:ext>
              </a:extLst>
            </p:cNvPr>
            <p:cNvSpPr/>
            <p:nvPr/>
          </p:nvSpPr>
          <p:spPr>
            <a:xfrm>
              <a:off x="2471769" y="3940175"/>
              <a:ext cx="1879598" cy="2844864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eaLnBrk="1" hangingPunct="1">
                <a:lnSpc>
                  <a:spcPct val="93000"/>
                </a:lnSpc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  <a:defRPr/>
              </a:pPr>
              <a:endParaRPr lang="de-DE"/>
            </a:p>
          </p:txBody>
        </p:sp>
        <p:sp>
          <p:nvSpPr>
            <p:cNvPr id="54" name="Textfeld 6">
              <a:extLst>
                <a:ext uri="{FF2B5EF4-FFF2-40B4-BE49-F238E27FC236}">
                  <a16:creationId xmlns:a16="http://schemas.microsoft.com/office/drawing/2014/main" id="{14B6059D-F189-4DF4-8F67-A5F7A26B1D45}"/>
                </a:ext>
              </a:extLst>
            </p:cNvPr>
            <p:cNvSpPr txBox="1"/>
            <p:nvPr/>
          </p:nvSpPr>
          <p:spPr>
            <a:xfrm>
              <a:off x="2549556" y="4021140"/>
              <a:ext cx="1800223" cy="288931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hangingPunct="1">
                <a:lnSpc>
                  <a:spcPct val="107000"/>
                </a:lnSpc>
                <a:spcAft>
                  <a:spcPts val="80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  <a:defRPr/>
              </a:pPr>
              <a:r>
                <a:rPr lang="de-DE" sz="1200" dirty="0">
                  <a:solidFill>
                    <a:srgbClr val="000000"/>
                  </a:solidFill>
                  <a:latin typeface="+mj-lt"/>
                  <a:ea typeface="Calibri" panose="020F0502020204030204" pitchFamily="34" charset="0"/>
                  <a:cs typeface="Times New Roman" panose="02020603050405020304" pitchFamily="18" charset="0"/>
                </a:rPr>
                <a:t>Trennverfahren:</a:t>
              </a:r>
              <a:endParaRPr lang="de-DE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eaLnBrk="1" hangingPunct="1">
                <a:lnSpc>
                  <a:spcPct val="107000"/>
                </a:lnSpc>
                <a:spcAft>
                  <a:spcPts val="80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  <a:defRPr/>
              </a:pPr>
              <a:r>
                <a:rPr lang="de-DE" sz="1100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_______________________</a:t>
              </a:r>
            </a:p>
            <a:p>
              <a:pPr eaLnBrk="1" hangingPunct="1">
                <a:lnSpc>
                  <a:spcPct val="107000"/>
                </a:lnSpc>
                <a:spcAft>
                  <a:spcPts val="80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  <a:defRPr/>
              </a:pPr>
              <a:r>
                <a:rPr lang="de-DE" sz="1200" dirty="0">
                  <a:solidFill>
                    <a:srgbClr val="000000"/>
                  </a:solidFill>
                  <a:latin typeface="+mj-lt"/>
                  <a:ea typeface="Calibri" panose="020F0502020204030204" pitchFamily="34" charset="0"/>
                  <a:cs typeface="Times New Roman" panose="02020603050405020304" pitchFamily="18" charset="0"/>
                </a:rPr>
                <a:t>Genutzte Eigenschaft:</a:t>
              </a:r>
            </a:p>
            <a:p>
              <a:pPr eaLnBrk="1" hangingPunct="1">
                <a:lnSpc>
                  <a:spcPct val="107000"/>
                </a:lnSpc>
                <a:spcAft>
                  <a:spcPts val="80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  <a:defRPr/>
              </a:pPr>
              <a:r>
                <a:rPr lang="de-DE" sz="1100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______________________</a:t>
              </a:r>
            </a:p>
            <a:p>
              <a:pPr eaLnBrk="1" hangingPunct="1">
                <a:lnSpc>
                  <a:spcPct val="107000"/>
                </a:lnSpc>
                <a:spcAft>
                  <a:spcPts val="80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  <a:defRPr/>
              </a:pPr>
              <a:r>
                <a:rPr lang="de-DE" sz="1200" dirty="0">
                  <a:solidFill>
                    <a:srgbClr val="000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Skizze:</a:t>
              </a:r>
            </a:p>
            <a:p>
              <a:pPr eaLnBrk="1" hangingPunct="1">
                <a:lnSpc>
                  <a:spcPct val="107000"/>
                </a:lnSpc>
                <a:spcAft>
                  <a:spcPts val="80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  <a:defRPr/>
              </a:pPr>
              <a:endParaRPr lang="de-DE" sz="1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eaLnBrk="1" hangingPunct="1">
                <a:lnSpc>
                  <a:spcPct val="107000"/>
                </a:lnSpc>
                <a:spcAft>
                  <a:spcPts val="80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  <a:defRPr/>
              </a:pPr>
              <a:endParaRPr lang="de-DE" sz="300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eaLnBrk="1" hangingPunct="1">
                <a:lnSpc>
                  <a:spcPct val="107000"/>
                </a:lnSpc>
                <a:spcAft>
                  <a:spcPts val="80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  <a:defRPr/>
              </a:pPr>
              <a:endParaRPr lang="de-DE" sz="300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eaLnBrk="1" hangingPunct="1">
                <a:lnSpc>
                  <a:spcPct val="107000"/>
                </a:lnSpc>
                <a:spcAft>
                  <a:spcPts val="80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  <a:defRPr/>
              </a:pPr>
              <a:r>
                <a:rPr lang="de-DE" sz="1100" dirty="0">
                  <a:solidFill>
                    <a:srgbClr val="000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Beispiel: _____________</a:t>
              </a:r>
              <a:endParaRPr lang="de-DE" sz="1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eaLnBrk="1" hangingPunct="1">
                <a:lnSpc>
                  <a:spcPct val="107000"/>
                </a:lnSpc>
                <a:spcAft>
                  <a:spcPts val="80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  <a:defRPr/>
              </a:pPr>
              <a:r>
                <a:rPr lang="de-DE" sz="1100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_______________________</a:t>
              </a:r>
            </a:p>
            <a:p>
              <a:pPr eaLnBrk="1" hangingPunct="1">
                <a:lnSpc>
                  <a:spcPct val="107000"/>
                </a:lnSpc>
                <a:spcAft>
                  <a:spcPts val="80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  <a:defRPr/>
              </a:pPr>
              <a:endParaRPr lang="de-DE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4" name="Text Box 9">
            <a:extLst>
              <a:ext uri="{FF2B5EF4-FFF2-40B4-BE49-F238E27FC236}">
                <a16:creationId xmlns:a16="http://schemas.microsoft.com/office/drawing/2014/main" id="{02AC3EE7-9D98-493F-80FC-51BB7E0A6A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17529" y="3532188"/>
            <a:ext cx="2162175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lnSpc>
                <a:spcPct val="93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3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3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ts val="1125"/>
              </a:spcBef>
              <a:buFont typeface="Arial" panose="020B0604020202020204" pitchFamily="34" charset="0"/>
              <a:buNone/>
            </a:pPr>
            <a:r>
              <a:rPr lang="en-GB" altLang="de-DE" sz="1800" dirty="0"/>
              <a:t>Tag 6</a:t>
            </a:r>
          </a:p>
        </p:txBody>
      </p:sp>
      <p:grpSp>
        <p:nvGrpSpPr>
          <p:cNvPr id="35" name="Gruppieren 27">
            <a:extLst>
              <a:ext uri="{FF2B5EF4-FFF2-40B4-BE49-F238E27FC236}">
                <a16:creationId xmlns:a16="http://schemas.microsoft.com/office/drawing/2014/main" id="{110E7F8F-7ED5-4D46-90C1-1271A7327F6E}"/>
              </a:ext>
            </a:extLst>
          </p:cNvPr>
          <p:cNvGrpSpPr>
            <a:grpSpLocks/>
          </p:cNvGrpSpPr>
          <p:nvPr/>
        </p:nvGrpSpPr>
        <p:grpSpPr bwMode="auto">
          <a:xfrm>
            <a:off x="4833416" y="3941763"/>
            <a:ext cx="1879600" cy="2970212"/>
            <a:chOff x="2470181" y="3941763"/>
            <a:chExt cx="1879598" cy="2970280"/>
          </a:xfrm>
        </p:grpSpPr>
        <p:sp>
          <p:nvSpPr>
            <p:cNvPr id="36" name="Rechteck: abgerundete Ecken 35">
              <a:extLst>
                <a:ext uri="{FF2B5EF4-FFF2-40B4-BE49-F238E27FC236}">
                  <a16:creationId xmlns:a16="http://schemas.microsoft.com/office/drawing/2014/main" id="{81D69F01-EFFF-4B4C-ADF7-44A517EA2C42}"/>
                </a:ext>
              </a:extLst>
            </p:cNvPr>
            <p:cNvSpPr/>
            <p:nvPr/>
          </p:nvSpPr>
          <p:spPr>
            <a:xfrm>
              <a:off x="2470181" y="3941763"/>
              <a:ext cx="1879598" cy="2844865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eaLnBrk="1" hangingPunct="1">
                <a:lnSpc>
                  <a:spcPct val="93000"/>
                </a:lnSpc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  <a:defRPr/>
              </a:pPr>
              <a:endParaRPr lang="de-DE"/>
            </a:p>
          </p:txBody>
        </p:sp>
        <p:sp>
          <p:nvSpPr>
            <p:cNvPr id="38" name="Textfeld 6">
              <a:extLst>
                <a:ext uri="{FF2B5EF4-FFF2-40B4-BE49-F238E27FC236}">
                  <a16:creationId xmlns:a16="http://schemas.microsoft.com/office/drawing/2014/main" id="{7763BB9B-A85C-41DF-A487-BC3A3C3B021A}"/>
                </a:ext>
              </a:extLst>
            </p:cNvPr>
            <p:cNvSpPr txBox="1"/>
            <p:nvPr/>
          </p:nvSpPr>
          <p:spPr>
            <a:xfrm>
              <a:off x="2547969" y="4022727"/>
              <a:ext cx="1800223" cy="288931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hangingPunct="1">
                <a:lnSpc>
                  <a:spcPct val="107000"/>
                </a:lnSpc>
                <a:spcAft>
                  <a:spcPts val="80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  <a:defRPr/>
              </a:pPr>
              <a:r>
                <a:rPr lang="de-DE" sz="1200" dirty="0">
                  <a:solidFill>
                    <a:srgbClr val="000000"/>
                  </a:solidFill>
                  <a:latin typeface="+mj-lt"/>
                  <a:ea typeface="Calibri" panose="020F0502020204030204" pitchFamily="34" charset="0"/>
                  <a:cs typeface="Times New Roman" panose="02020603050405020304" pitchFamily="18" charset="0"/>
                </a:rPr>
                <a:t>Trennverfahren:</a:t>
              </a:r>
              <a:endParaRPr lang="de-DE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eaLnBrk="1" hangingPunct="1">
                <a:lnSpc>
                  <a:spcPct val="107000"/>
                </a:lnSpc>
                <a:spcAft>
                  <a:spcPts val="80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  <a:defRPr/>
              </a:pPr>
              <a:r>
                <a:rPr lang="de-DE" sz="1100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_______________________</a:t>
              </a:r>
            </a:p>
            <a:p>
              <a:pPr eaLnBrk="1" hangingPunct="1">
                <a:lnSpc>
                  <a:spcPct val="107000"/>
                </a:lnSpc>
                <a:spcAft>
                  <a:spcPts val="80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  <a:defRPr/>
              </a:pPr>
              <a:r>
                <a:rPr lang="de-DE" sz="1200" dirty="0">
                  <a:solidFill>
                    <a:srgbClr val="000000"/>
                  </a:solidFill>
                  <a:latin typeface="+mj-lt"/>
                  <a:ea typeface="Calibri" panose="020F0502020204030204" pitchFamily="34" charset="0"/>
                  <a:cs typeface="Times New Roman" panose="02020603050405020304" pitchFamily="18" charset="0"/>
                </a:rPr>
                <a:t>Genutzte Eigenschaft:</a:t>
              </a:r>
            </a:p>
            <a:p>
              <a:pPr eaLnBrk="1" hangingPunct="1">
                <a:lnSpc>
                  <a:spcPct val="107000"/>
                </a:lnSpc>
                <a:spcAft>
                  <a:spcPts val="80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  <a:defRPr/>
              </a:pPr>
              <a:r>
                <a:rPr lang="de-DE" sz="1100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______________________</a:t>
              </a:r>
            </a:p>
            <a:p>
              <a:pPr eaLnBrk="1" hangingPunct="1">
                <a:lnSpc>
                  <a:spcPct val="107000"/>
                </a:lnSpc>
                <a:spcAft>
                  <a:spcPts val="80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  <a:defRPr/>
              </a:pPr>
              <a:r>
                <a:rPr lang="de-DE" sz="1200" dirty="0">
                  <a:solidFill>
                    <a:srgbClr val="000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Skizze:</a:t>
              </a:r>
            </a:p>
            <a:p>
              <a:pPr eaLnBrk="1" hangingPunct="1">
                <a:lnSpc>
                  <a:spcPct val="107000"/>
                </a:lnSpc>
                <a:spcAft>
                  <a:spcPts val="80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  <a:defRPr/>
              </a:pPr>
              <a:endParaRPr lang="de-DE" sz="1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eaLnBrk="1" hangingPunct="1">
                <a:lnSpc>
                  <a:spcPct val="107000"/>
                </a:lnSpc>
                <a:spcAft>
                  <a:spcPts val="80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  <a:defRPr/>
              </a:pPr>
              <a:endParaRPr lang="de-DE" sz="300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eaLnBrk="1" hangingPunct="1">
                <a:lnSpc>
                  <a:spcPct val="107000"/>
                </a:lnSpc>
                <a:spcAft>
                  <a:spcPts val="80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  <a:defRPr/>
              </a:pPr>
              <a:endParaRPr lang="de-DE" sz="300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eaLnBrk="1" hangingPunct="1">
                <a:lnSpc>
                  <a:spcPct val="107000"/>
                </a:lnSpc>
                <a:spcAft>
                  <a:spcPts val="80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  <a:defRPr/>
              </a:pPr>
              <a:r>
                <a:rPr lang="de-DE" sz="1100" dirty="0">
                  <a:solidFill>
                    <a:srgbClr val="000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Beispiel: _____________</a:t>
              </a:r>
              <a:endParaRPr lang="de-DE" sz="1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eaLnBrk="1" hangingPunct="1">
                <a:lnSpc>
                  <a:spcPct val="107000"/>
                </a:lnSpc>
                <a:spcAft>
                  <a:spcPts val="80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  <a:defRPr/>
              </a:pPr>
              <a:r>
                <a:rPr lang="de-DE" sz="1100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_______________________</a:t>
              </a:r>
            </a:p>
            <a:p>
              <a:pPr eaLnBrk="1" hangingPunct="1">
                <a:lnSpc>
                  <a:spcPct val="107000"/>
                </a:lnSpc>
                <a:spcAft>
                  <a:spcPts val="80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  <a:defRPr/>
              </a:pPr>
              <a:endParaRPr lang="de-DE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altLang="de-DE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altLang="de-DE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B180CBE57B157E4EB41C7F3D2125DA2F" ma:contentTypeVersion="31" ma:contentTypeDescription="Ein neues Dokument erstellen." ma:contentTypeScope="" ma:versionID="bb75782bcc4a07b7b0aa3f7f3570e08a">
  <xsd:schema xmlns:xsd="http://www.w3.org/2001/XMLSchema" xmlns:xs="http://www.w3.org/2001/XMLSchema" xmlns:p="http://schemas.microsoft.com/office/2006/metadata/properties" xmlns:ns3="be423fea-3f62-43ca-aba0-a8e7e2994bb4" xmlns:ns4="e15b2ba5-8676-47cd-b81b-10b7ee3d0e09" targetNamespace="http://schemas.microsoft.com/office/2006/metadata/properties" ma:root="true" ma:fieldsID="f28622c91ba425333456f605b934e690" ns3:_="" ns4:_="">
    <xsd:import namespace="be423fea-3f62-43ca-aba0-a8e7e2994bb4"/>
    <xsd:import namespace="e15b2ba5-8676-47cd-b81b-10b7ee3d0e09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DateTaken" minOccurs="0"/>
                <xsd:element ref="ns4:MediaServiceOCR" minOccurs="0"/>
                <xsd:element ref="ns4:MediaServiceLocation" minOccurs="0"/>
                <xsd:element ref="ns4:NotebookType" minOccurs="0"/>
                <xsd:element ref="ns4:FolderType" minOccurs="0"/>
                <xsd:element ref="ns4:CultureName" minOccurs="0"/>
                <xsd:element ref="ns4:AppVersion" minOccurs="0"/>
                <xsd:element ref="ns4:TeamsChannelId" minOccurs="0"/>
                <xsd:element ref="ns4:Owner" minOccurs="0"/>
                <xsd:element ref="ns4:DefaultSectionNames" minOccurs="0"/>
                <xsd:element ref="ns4:Templates" minOccurs="0"/>
                <xsd:element ref="ns4:Teachers" minOccurs="0"/>
                <xsd:element ref="ns4:Students" minOccurs="0"/>
                <xsd:element ref="ns4:Student_Groups" minOccurs="0"/>
                <xsd:element ref="ns4:Invited_Teachers" minOccurs="0"/>
                <xsd:element ref="ns4:Invited_Students" minOccurs="0"/>
                <xsd:element ref="ns4:Self_Registration_Enabled" minOccurs="0"/>
                <xsd:element ref="ns4:Has_Teacher_Only_SectionGroup" minOccurs="0"/>
                <xsd:element ref="ns4:Is_Collaboration_Space_Locked" minOccurs="0"/>
                <xsd:element ref="ns4:IsNotebookLocked" minOccurs="0"/>
                <xsd:element ref="ns4:Math_Settings" minOccurs="0"/>
                <xsd:element ref="ns4:Distribution_Groups" minOccurs="0"/>
                <xsd:element ref="ns4:LMS_Mappings" minOccurs="0"/>
                <xsd:element ref="ns4:MediaServiceGenerationTime" minOccurs="0"/>
                <xsd:element ref="ns4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e423fea-3f62-43ca-aba0-a8e7e2994bb4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Freigegeben für -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Freigabehinweishash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5b2ba5-8676-47cd-b81b-10b7ee3d0e0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6" nillable="true" ma:displayName="MediaServiceLocation" ma:internalName="MediaServiceLocation" ma:readOnly="true">
      <xsd:simpleType>
        <xsd:restriction base="dms:Text"/>
      </xsd:simpleType>
    </xsd:element>
    <xsd:element name="NotebookType" ma:index="17" nillable="true" ma:displayName="Notebook Type" ma:internalName="NotebookType">
      <xsd:simpleType>
        <xsd:restriction base="dms:Text"/>
      </xsd:simpleType>
    </xsd:element>
    <xsd:element name="FolderType" ma:index="18" nillable="true" ma:displayName="Folder Type" ma:internalName="FolderType">
      <xsd:simpleType>
        <xsd:restriction base="dms:Text"/>
      </xsd:simpleType>
    </xsd:element>
    <xsd:element name="CultureName" ma:index="19" nillable="true" ma:displayName="Culture Name" ma:internalName="CultureName">
      <xsd:simpleType>
        <xsd:restriction base="dms:Text"/>
      </xsd:simpleType>
    </xsd:element>
    <xsd:element name="AppVersion" ma:index="20" nillable="true" ma:displayName="App Version" ma:internalName="AppVersion">
      <xsd:simpleType>
        <xsd:restriction base="dms:Text"/>
      </xsd:simpleType>
    </xsd:element>
    <xsd:element name="TeamsChannelId" ma:index="21" nillable="true" ma:displayName="Teams Channel Id" ma:internalName="TeamsChannelId">
      <xsd:simpleType>
        <xsd:restriction base="dms:Text"/>
      </xsd:simpleType>
    </xsd:element>
    <xsd:element name="Owner" ma:index="22" nillable="true" ma:displayName="Owner" ma:internalName="Owner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DefaultSectionNames" ma:index="23" nillable="true" ma:displayName="Default Section Names" ma:internalName="DefaultSectionNames">
      <xsd:simpleType>
        <xsd:restriction base="dms:Note">
          <xsd:maxLength value="255"/>
        </xsd:restriction>
      </xsd:simpleType>
    </xsd:element>
    <xsd:element name="Templates" ma:index="24" nillable="true" ma:displayName="Templates" ma:internalName="Templates">
      <xsd:simpleType>
        <xsd:restriction base="dms:Note">
          <xsd:maxLength value="255"/>
        </xsd:restriction>
      </xsd:simpleType>
    </xsd:element>
    <xsd:element name="Teachers" ma:index="25" nillable="true" ma:displayName="Teachers" ma:internalName="Teacher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s" ma:index="26" nillable="true" ma:displayName="Students" ma:internalName="Student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_Groups" ma:index="27" nillable="true" ma:displayName="Student Groups" ma:internalName="Student_Group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Invited_Teachers" ma:index="28" nillable="true" ma:displayName="Invited Teachers" ma:internalName="Invited_Teachers">
      <xsd:simpleType>
        <xsd:restriction base="dms:Note">
          <xsd:maxLength value="255"/>
        </xsd:restriction>
      </xsd:simpleType>
    </xsd:element>
    <xsd:element name="Invited_Students" ma:index="29" nillable="true" ma:displayName="Invited Students" ma:internalName="Invited_Students">
      <xsd:simpleType>
        <xsd:restriction base="dms:Note">
          <xsd:maxLength value="255"/>
        </xsd:restriction>
      </xsd:simpleType>
    </xsd:element>
    <xsd:element name="Self_Registration_Enabled" ma:index="30" nillable="true" ma:displayName="Self Registration Enabled" ma:internalName="Self_Registration_Enabled">
      <xsd:simpleType>
        <xsd:restriction base="dms:Boolean"/>
      </xsd:simpleType>
    </xsd:element>
    <xsd:element name="Has_Teacher_Only_SectionGroup" ma:index="31" nillable="true" ma:displayName="Has Teacher Only SectionGroup" ma:internalName="Has_Teacher_Only_SectionGroup">
      <xsd:simpleType>
        <xsd:restriction base="dms:Boolean"/>
      </xsd:simpleType>
    </xsd:element>
    <xsd:element name="Is_Collaboration_Space_Locked" ma:index="32" nillable="true" ma:displayName="Is Collaboration Space Locked" ma:internalName="Is_Collaboration_Space_Locked">
      <xsd:simpleType>
        <xsd:restriction base="dms:Boolean"/>
      </xsd:simpleType>
    </xsd:element>
    <xsd:element name="IsNotebookLocked" ma:index="33" nillable="true" ma:displayName="Is Notebook Locked" ma:internalName="IsNotebookLocked">
      <xsd:simpleType>
        <xsd:restriction base="dms:Boolean"/>
      </xsd:simpleType>
    </xsd:element>
    <xsd:element name="Math_Settings" ma:index="34" nillable="true" ma:displayName="Math Settings" ma:internalName="Math_Settings">
      <xsd:simpleType>
        <xsd:restriction base="dms:Text"/>
      </xsd:simpleType>
    </xsd:element>
    <xsd:element name="Distribution_Groups" ma:index="35" nillable="true" ma:displayName="Distribution Groups" ma:internalName="Distribution_Groups">
      <xsd:simpleType>
        <xsd:restriction base="dms:Note">
          <xsd:maxLength value="255"/>
        </xsd:restriction>
      </xsd:simpleType>
    </xsd:element>
    <xsd:element name="LMS_Mappings" ma:index="36" nillable="true" ma:displayName="LMS Mappings" ma:internalName="LMS_Mappings">
      <xsd:simpleType>
        <xsd:restriction base="dms:Note">
          <xsd:maxLength value="255"/>
        </xsd:restriction>
      </xsd:simpleType>
    </xsd:element>
    <xsd:element name="MediaServiceGenerationTime" ma:index="3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38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F972A60-40BB-4323-85C5-6F38003395E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F724C8E-C84B-45A1-8037-AD3A3A70D04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e423fea-3f62-43ca-aba0-a8e7e2994bb4"/>
    <ds:schemaRef ds:uri="e15b2ba5-8676-47cd-b81b-10b7ee3d0e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113</Words>
  <Application>Microsoft Office PowerPoint</Application>
  <PresentationFormat>Bildschirmpräsentation (4:3)</PresentationFormat>
  <Paragraphs>79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Calibri</vt:lpstr>
      <vt:lpstr>Footlight MT Light</vt:lpstr>
      <vt:lpstr>Times New Roman</vt:lpstr>
      <vt:lpstr>Standarddesign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jerry</dc:creator>
  <cp:lastModifiedBy>Nadine Thomas</cp:lastModifiedBy>
  <cp:revision>12</cp:revision>
  <cp:lastPrinted>2020-03-03T22:00:49Z</cp:lastPrinted>
  <dcterms:modified xsi:type="dcterms:W3CDTF">2020-03-12T07:27:56Z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0x010100B180CBE57B157E4EB41C7F3D2125DA2F</vt:lpwstr>
  </property>
  <property fmtid="{D5CDD505-2E9C-101B-9397-08002B2CF9AE}" pid="3" name="TeamsChannelId">
    <vt:lpwstr/>
  </property>
  <property fmtid="{D5CDD505-2E9C-101B-9397-08002B2CF9AE}" pid="4" name="FolderType">
    <vt:lpwstr/>
  </property>
  <property fmtid="{D5CDD505-2E9C-101B-9397-08002B2CF9AE}" pid="5" name="Owner">
    <vt:lpwstr/>
  </property>
  <property fmtid="{D5CDD505-2E9C-101B-9397-08002B2CF9AE}" pid="6" name="Students">
    <vt:lpwstr/>
  </property>
  <property fmtid="{D5CDD505-2E9C-101B-9397-08002B2CF9AE}" pid="7" name="Student_Groups">
    <vt:lpwstr/>
  </property>
  <property fmtid="{D5CDD505-2E9C-101B-9397-08002B2CF9AE}" pid="8" name="Is_Collaboration_Space_Locked">
    <vt:lpwstr/>
  </property>
  <property fmtid="{D5CDD505-2E9C-101B-9397-08002B2CF9AE}" pid="9" name="IsNotebookLocked">
    <vt:lpwstr/>
  </property>
  <property fmtid="{D5CDD505-2E9C-101B-9397-08002B2CF9AE}" pid="10" name="NotebookType">
    <vt:lpwstr/>
  </property>
  <property fmtid="{D5CDD505-2E9C-101B-9397-08002B2CF9AE}" pid="11" name="Distribution_Groups">
    <vt:lpwstr/>
  </property>
  <property fmtid="{D5CDD505-2E9C-101B-9397-08002B2CF9AE}" pid="12" name="DefaultSectionNames">
    <vt:lpwstr/>
  </property>
  <property fmtid="{D5CDD505-2E9C-101B-9397-08002B2CF9AE}" pid="13" name="Invited_Teachers">
    <vt:lpwstr/>
  </property>
  <property fmtid="{D5CDD505-2E9C-101B-9397-08002B2CF9AE}" pid="14" name="Invited_Students">
    <vt:lpwstr/>
  </property>
  <property fmtid="{D5CDD505-2E9C-101B-9397-08002B2CF9AE}" pid="15" name="Self_Registration_Enabled">
    <vt:lpwstr/>
  </property>
  <property fmtid="{D5CDD505-2E9C-101B-9397-08002B2CF9AE}" pid="16" name="Has_Teacher_Only_SectionGroup">
    <vt:lpwstr/>
  </property>
  <property fmtid="{D5CDD505-2E9C-101B-9397-08002B2CF9AE}" pid="17" name="Math_Settings">
    <vt:lpwstr/>
  </property>
  <property fmtid="{D5CDD505-2E9C-101B-9397-08002B2CF9AE}" pid="18" name="AppVersion">
    <vt:lpwstr/>
  </property>
  <property fmtid="{D5CDD505-2E9C-101B-9397-08002B2CF9AE}" pid="19" name="Teachers">
    <vt:lpwstr/>
  </property>
  <property fmtid="{D5CDD505-2E9C-101B-9397-08002B2CF9AE}" pid="20" name="Templates">
    <vt:lpwstr/>
  </property>
  <property fmtid="{D5CDD505-2E9C-101B-9397-08002B2CF9AE}" pid="21" name="LMS_Mappings">
    <vt:lpwstr/>
  </property>
  <property fmtid="{D5CDD505-2E9C-101B-9397-08002B2CF9AE}" pid="22" name="CultureName">
    <vt:lpwstr/>
  </property>
</Properties>
</file>