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A6"/>
    <a:srgbClr val="D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72"/>
    <p:restoredTop sz="94670"/>
  </p:normalViewPr>
  <p:slideViewPr>
    <p:cSldViewPr snapToGrid="0" snapToObjects="1">
      <p:cViewPr varScale="1">
        <p:scale>
          <a:sx n="70" d="100"/>
          <a:sy n="70" d="100"/>
        </p:scale>
        <p:origin x="7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93F8C-43D2-864D-85A0-8E520DB24815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514E1-1D4D-FA44-9665-F964194C6F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4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6C868-9758-BA4F-B5F6-803B6AEB8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A2CFE1-A5A9-2847-AAE1-A4E55DC78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66BAA3-A9FB-A440-BF03-E6FD7C1F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4173DD-D8FD-0E46-8743-D8AEE992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A1F277-7F84-D746-B912-60FFF339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4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5F38B-10F2-0748-8182-8830298C6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F0D191-2B04-7B41-9F21-39CAF4DAA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1F35B-224E-B742-8DD9-11EFF87C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012468-32F6-2941-82AD-46E50379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1F1294-306F-DA47-A76B-7912BD14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97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FA285A-360E-9849-8608-279DABC89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678EF0-26A3-3448-900D-DD11681E3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903275-9D11-F24F-92C9-CF71085A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C5EB24-E999-6948-A39A-A095A284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7BE42-3F56-4D45-9508-23EC9F0E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0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4834-8D56-794F-9566-04292B20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795C9-05C4-4A44-B4A2-A24DE53A5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8AA3C5-7C2C-B041-B4DC-6565957F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DA9F40-8ED3-AB46-8267-7869E639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B68625-2F1A-614D-B9E4-AB77A11A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31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82DD7-4F68-8E45-82FD-4D929C1C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91878E-19CE-B341-A89B-F5B0991E1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D5B72C-9AEA-5849-A6ED-906BC4FC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A7F4B9-F384-EF4B-97C3-C34FA9FE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5F100D-3543-7A4F-B59B-CD725F6D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88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E7321-B647-5D41-8244-0DC313785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54E8CD-1572-CB4D-8BBF-3B3CEFDFE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6317C9-9E61-F64A-84F9-9273DA2A0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26DAA1-C3D9-1144-B6DA-73F0C969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3EA7B7-50B2-864E-9592-751F043FA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2EC16B-135A-1E42-B745-23969D3F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39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3ECF8-060B-8048-BBE1-CA853FB60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A3F4F2-8EA5-CA47-A291-81FCFF28F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2809CA-8210-834D-81AE-A9360F857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B8F9B5-D2BA-F14E-9074-E653B5422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411FD4-8111-B04D-BE2D-FBCAD101B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6A07D5-B90F-DA42-9ADB-8397426D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46F363-35F5-7A41-852E-6BCB6628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15D27ED-F24A-F74C-AE06-DD2F4C97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00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2AC2D-B912-DA4A-B0D6-D3D2AF29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B25A48-46F5-D24D-8402-2A940F5C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39A5D5-9264-264D-86F4-F6C09E2B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2C9A1B-5128-0248-BD27-7BD829D4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81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08C3AF-827A-834A-AEA1-525EB24B4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7D207C-7FC2-4C45-890A-C2A6551F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62CD0A-72F1-A54C-9913-C281DE9E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98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E98D7-22DD-8845-A868-96165713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CA1AA9-9B3D-2B44-B22C-442A71DF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0AADF5-A621-7F48-A7A9-797B1BA4E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E06C26-CFAF-0B44-8A1D-DD78394A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5D7ECD-FDC1-1741-A414-E70B3923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9C7EC5-5C11-1445-8837-40262374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10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5DC1F-6BBC-4A45-8F66-38601CD7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95723D0-3A05-424F-96C7-DE12311DC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1E4B56-9BED-8245-BD7E-509861595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3AEE50-D756-FF46-A830-8EC46D7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EF894E-5208-2940-9549-CC4B973E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13B818-FB4F-F148-8EB3-2FF222BA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43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320070-5082-1C4B-B39A-9F198EE2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B1049F-016D-BD4C-8749-6C365133F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C295F9-BC9C-1347-8688-F7DE77655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F6B5-2997-BD47-93BE-A655FE3B005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D399E9-13A5-6B47-8BC8-253E415E3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672CCE-E73E-7945-A081-58CA74986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907A-5426-E94C-A7B4-3A23AB2CC1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53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A17C6A7-D866-FC42-88D9-7AD3095919D2}"/>
              </a:ext>
            </a:extLst>
          </p:cNvPr>
          <p:cNvSpPr/>
          <p:nvPr/>
        </p:nvSpPr>
        <p:spPr>
          <a:xfrm>
            <a:off x="562708" y="609599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AF8BB67-D387-5C48-AFD7-EC9C76DABC1A}"/>
              </a:ext>
            </a:extLst>
          </p:cNvPr>
          <p:cNvSpPr/>
          <p:nvPr/>
        </p:nvSpPr>
        <p:spPr>
          <a:xfrm>
            <a:off x="4360985" y="609599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DBCE6A0-BF1C-7F47-B393-AD36CEBF5D70}"/>
              </a:ext>
            </a:extLst>
          </p:cNvPr>
          <p:cNvSpPr/>
          <p:nvPr/>
        </p:nvSpPr>
        <p:spPr>
          <a:xfrm>
            <a:off x="8159262" y="609599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41DFB4E-F3E8-9D48-8AB2-F4BDFDCB9DC1}"/>
              </a:ext>
            </a:extLst>
          </p:cNvPr>
          <p:cNvSpPr/>
          <p:nvPr/>
        </p:nvSpPr>
        <p:spPr>
          <a:xfrm>
            <a:off x="562708" y="2602522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8CA31BA-7999-DE4C-92B3-A0C217CFABAC}"/>
              </a:ext>
            </a:extLst>
          </p:cNvPr>
          <p:cNvSpPr/>
          <p:nvPr/>
        </p:nvSpPr>
        <p:spPr>
          <a:xfrm>
            <a:off x="4360985" y="2602522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8462C35-5980-204F-A31D-43FCECAA5B2B}"/>
              </a:ext>
            </a:extLst>
          </p:cNvPr>
          <p:cNvSpPr/>
          <p:nvPr/>
        </p:nvSpPr>
        <p:spPr>
          <a:xfrm>
            <a:off x="8159262" y="2602522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4AC8D7C-0E2E-D148-B540-5BA859CFAF45}"/>
              </a:ext>
            </a:extLst>
          </p:cNvPr>
          <p:cNvSpPr/>
          <p:nvPr/>
        </p:nvSpPr>
        <p:spPr>
          <a:xfrm>
            <a:off x="562708" y="4595447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E6807AA-6184-734C-B2EF-CFC847DC5544}"/>
              </a:ext>
            </a:extLst>
          </p:cNvPr>
          <p:cNvSpPr/>
          <p:nvPr/>
        </p:nvSpPr>
        <p:spPr>
          <a:xfrm>
            <a:off x="4360985" y="4595447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89DE3AA-EB51-5742-83FC-3BF6F3CD3D81}"/>
              </a:ext>
            </a:extLst>
          </p:cNvPr>
          <p:cNvSpPr/>
          <p:nvPr/>
        </p:nvSpPr>
        <p:spPr>
          <a:xfrm>
            <a:off x="8159262" y="4595446"/>
            <a:ext cx="3470030" cy="1559169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Schere Silhouette">
            <a:extLst>
              <a:ext uri="{FF2B5EF4-FFF2-40B4-BE49-F238E27FC236}">
                <a16:creationId xmlns:a16="http://schemas.microsoft.com/office/drawing/2014/main" id="{EBDA6459-2614-AD4A-AF53-4058F7FEB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11515689" y="6083176"/>
            <a:ext cx="694454" cy="69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9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QUA-LiS NRW</dc:creator>
  <cp:lastModifiedBy>Christ, Kerstin</cp:lastModifiedBy>
  <cp:revision>23</cp:revision>
  <dcterms:created xsi:type="dcterms:W3CDTF">2022-01-25T15:09:41Z</dcterms:created>
  <dcterms:modified xsi:type="dcterms:W3CDTF">2022-03-22T10:42:34Z</dcterms:modified>
</cp:coreProperties>
</file>